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43" r:id="rId2"/>
    <p:sldId id="328" r:id="rId3"/>
    <p:sldId id="615" r:id="rId4"/>
    <p:sldId id="616" r:id="rId5"/>
    <p:sldId id="617" r:id="rId6"/>
    <p:sldId id="618" r:id="rId7"/>
    <p:sldId id="619" r:id="rId8"/>
    <p:sldId id="612" r:id="rId9"/>
    <p:sldId id="613" r:id="rId10"/>
    <p:sldId id="434" r:id="rId11"/>
    <p:sldId id="413" r:id="rId12"/>
    <p:sldId id="525" r:id="rId13"/>
    <p:sldId id="526" r:id="rId14"/>
    <p:sldId id="667" r:id="rId15"/>
    <p:sldId id="435" r:id="rId16"/>
    <p:sldId id="437" r:id="rId17"/>
    <p:sldId id="436" r:id="rId18"/>
    <p:sldId id="438" r:id="rId19"/>
    <p:sldId id="665" r:id="rId20"/>
    <p:sldId id="631" r:id="rId21"/>
    <p:sldId id="623" r:id="rId22"/>
    <p:sldId id="624" r:id="rId23"/>
    <p:sldId id="609" r:id="rId24"/>
    <p:sldId id="633" r:id="rId25"/>
    <p:sldId id="634" r:id="rId26"/>
    <p:sldId id="635" r:id="rId27"/>
    <p:sldId id="638" r:id="rId28"/>
    <p:sldId id="637" r:id="rId29"/>
    <p:sldId id="639" r:id="rId30"/>
    <p:sldId id="640" r:id="rId31"/>
    <p:sldId id="591" r:id="rId32"/>
    <p:sldId id="604" r:id="rId33"/>
    <p:sldId id="440" r:id="rId34"/>
    <p:sldId id="442" r:id="rId35"/>
    <p:sldId id="443" r:id="rId36"/>
    <p:sldId id="444" r:id="rId37"/>
    <p:sldId id="445" r:id="rId38"/>
    <p:sldId id="446" r:id="rId39"/>
    <p:sldId id="592" r:id="rId40"/>
    <p:sldId id="593" r:id="rId41"/>
    <p:sldId id="514" r:id="rId42"/>
    <p:sldId id="666" r:id="rId43"/>
    <p:sldId id="476" r:id="rId44"/>
    <p:sldId id="447" r:id="rId45"/>
    <p:sldId id="448" r:id="rId46"/>
    <p:sldId id="449" r:id="rId47"/>
    <p:sldId id="474" r:id="rId48"/>
    <p:sldId id="473" r:id="rId49"/>
    <p:sldId id="451" r:id="rId50"/>
    <p:sldId id="452" r:id="rId51"/>
    <p:sldId id="453" r:id="rId52"/>
    <p:sldId id="454" r:id="rId53"/>
    <p:sldId id="535" r:id="rId54"/>
    <p:sldId id="455" r:id="rId55"/>
    <p:sldId id="530" r:id="rId56"/>
    <p:sldId id="529" r:id="rId57"/>
    <p:sldId id="642" r:id="rId58"/>
    <p:sldId id="532" r:id="rId59"/>
    <p:sldId id="641" r:id="rId60"/>
    <p:sldId id="643" r:id="rId61"/>
    <p:sldId id="644" r:id="rId62"/>
    <p:sldId id="531" r:id="rId63"/>
    <p:sldId id="645" r:id="rId64"/>
    <p:sldId id="536" r:id="rId65"/>
    <p:sldId id="534" r:id="rId66"/>
    <p:sldId id="660" r:id="rId67"/>
    <p:sldId id="661" r:id="rId68"/>
    <p:sldId id="662" r:id="rId69"/>
    <p:sldId id="663" r:id="rId70"/>
    <p:sldId id="664" r:id="rId71"/>
    <p:sldId id="492" r:id="rId72"/>
    <p:sldId id="478" r:id="rId73"/>
    <p:sldId id="479" r:id="rId74"/>
    <p:sldId id="480" r:id="rId75"/>
    <p:sldId id="610" r:id="rId76"/>
    <p:sldId id="611" r:id="rId77"/>
    <p:sldId id="647" r:id="rId78"/>
    <p:sldId id="563" r:id="rId79"/>
    <p:sldId id="555" r:id="rId80"/>
    <p:sldId id="556" r:id="rId81"/>
    <p:sldId id="557" r:id="rId82"/>
    <p:sldId id="558" r:id="rId83"/>
    <p:sldId id="559" r:id="rId84"/>
    <p:sldId id="560" r:id="rId85"/>
    <p:sldId id="561" r:id="rId86"/>
    <p:sldId id="648" r:id="rId87"/>
    <p:sldId id="649" r:id="rId88"/>
    <p:sldId id="650" r:id="rId89"/>
    <p:sldId id="570" r:id="rId90"/>
    <p:sldId id="621" r:id="rId91"/>
    <p:sldId id="651" r:id="rId92"/>
    <p:sldId id="657" r:id="rId93"/>
    <p:sldId id="658" r:id="rId94"/>
    <p:sldId id="668" r:id="rId95"/>
    <p:sldId id="653" r:id="rId96"/>
    <p:sldId id="659" r:id="rId97"/>
    <p:sldId id="655" r:id="rId98"/>
    <p:sldId id="590" r:id="rId99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39933"/>
    <a:srgbClr val="FF9900"/>
    <a:srgbClr val="FF3399"/>
    <a:srgbClr val="FF6600"/>
    <a:srgbClr val="FFFFCC"/>
    <a:srgbClr val="CCFFCC"/>
    <a:srgbClr val="CCFF99"/>
    <a:srgbClr val="FF9933"/>
    <a:srgbClr val="003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0588" autoAdjust="0"/>
  </p:normalViewPr>
  <p:slideViewPr>
    <p:cSldViewPr>
      <p:cViewPr varScale="1">
        <p:scale>
          <a:sx n="110" d="100"/>
          <a:sy n="110" d="100"/>
        </p:scale>
        <p:origin x="91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68"/>
    </p:cViewPr>
  </p:sorterViewPr>
  <p:notesViewPr>
    <p:cSldViewPr>
      <p:cViewPr varScale="1">
        <p:scale>
          <a:sx n="78" d="100"/>
          <a:sy n="78" d="100"/>
        </p:scale>
        <p:origin x="-3318" y="-96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Tabelle2!$C$1</c:f>
              <c:strCache>
                <c:ptCount val="1"/>
                <c:pt idx="0">
                  <c:v>backvolumen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5368827646544182"/>
                  <c:y val="-0.15069116360454943"/>
                </c:manualLayout>
              </c:layout>
              <c:numFmt formatCode="General" sourceLinked="0"/>
              <c:spPr>
                <a:solidFill>
                  <a:schemeClr val="lt1"/>
                </a:solidFill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Tabelle2!$B$2:$B$161</c:f>
              <c:numCache>
                <c:formatCode>General</c:formatCode>
                <c:ptCount val="160"/>
                <c:pt idx="0">
                  <c:v>14.1643598011522</c:v>
                </c:pt>
                <c:pt idx="1">
                  <c:v>13.5202758506208</c:v>
                </c:pt>
                <c:pt idx="2">
                  <c:v>14.3986352337089</c:v>
                </c:pt>
                <c:pt idx="3">
                  <c:v>15.8220776778738</c:v>
                </c:pt>
                <c:pt idx="4">
                  <c:v>13.2765100436096</c:v>
                </c:pt>
                <c:pt idx="5">
                  <c:v>13.587138412628899</c:v>
                </c:pt>
                <c:pt idx="6">
                  <c:v>13.798909205421801</c:v>
                </c:pt>
                <c:pt idx="7">
                  <c:v>13.9462840072788</c:v>
                </c:pt>
                <c:pt idx="8">
                  <c:v>13.754786217557401</c:v>
                </c:pt>
                <c:pt idx="9">
                  <c:v>12.9480959238522</c:v>
                </c:pt>
                <c:pt idx="10">
                  <c:v>13.992427463019</c:v>
                </c:pt>
                <c:pt idx="11">
                  <c:v>15.0937412661051</c:v>
                </c:pt>
                <c:pt idx="12">
                  <c:v>14.905230933544299</c:v>
                </c:pt>
                <c:pt idx="13">
                  <c:v>15.4234614411472</c:v>
                </c:pt>
                <c:pt idx="14">
                  <c:v>14.869584448435299</c:v>
                </c:pt>
                <c:pt idx="15">
                  <c:v>14.4900649330331</c:v>
                </c:pt>
                <c:pt idx="16">
                  <c:v>13.5935270689652</c:v>
                </c:pt>
                <c:pt idx="17">
                  <c:v>13.2753429568951</c:v>
                </c:pt>
                <c:pt idx="18">
                  <c:v>15.9727568879345</c:v>
                </c:pt>
                <c:pt idx="19">
                  <c:v>13.469552143307499</c:v>
                </c:pt>
                <c:pt idx="20">
                  <c:v>12.7755223039062</c:v>
                </c:pt>
                <c:pt idx="21">
                  <c:v>12.7613246331022</c:v>
                </c:pt>
                <c:pt idx="22">
                  <c:v>13.011832064559499</c:v>
                </c:pt>
                <c:pt idx="23">
                  <c:v>12.7400679768926</c:v>
                </c:pt>
                <c:pt idx="24">
                  <c:v>13.1954092117195</c:v>
                </c:pt>
                <c:pt idx="25">
                  <c:v>14.4109560720785</c:v>
                </c:pt>
                <c:pt idx="26">
                  <c:v>14.4016784027943</c:v>
                </c:pt>
                <c:pt idx="27">
                  <c:v>15.0037613423093</c:v>
                </c:pt>
                <c:pt idx="28">
                  <c:v>14.693406309061</c:v>
                </c:pt>
                <c:pt idx="29">
                  <c:v>13.9838208120904</c:v>
                </c:pt>
                <c:pt idx="30">
                  <c:v>14.9843560916061</c:v>
                </c:pt>
                <c:pt idx="31">
                  <c:v>13.8829340131274</c:v>
                </c:pt>
                <c:pt idx="32">
                  <c:v>14.6873958728101</c:v>
                </c:pt>
                <c:pt idx="33">
                  <c:v>13.952035574010401</c:v>
                </c:pt>
                <c:pt idx="34">
                  <c:v>13.3459219088162</c:v>
                </c:pt>
                <c:pt idx="35">
                  <c:v>13.8579514362675</c:v>
                </c:pt>
                <c:pt idx="36">
                  <c:v>13.275972680628101</c:v>
                </c:pt>
                <c:pt idx="37">
                  <c:v>13.181075921694701</c:v>
                </c:pt>
                <c:pt idx="38">
                  <c:v>14.135223143255301</c:v>
                </c:pt>
                <c:pt idx="39">
                  <c:v>14.7978481253095</c:v>
                </c:pt>
                <c:pt idx="40">
                  <c:v>13.2070418453589</c:v>
                </c:pt>
                <c:pt idx="41">
                  <c:v>13.9112235803074</c:v>
                </c:pt>
                <c:pt idx="42">
                  <c:v>13.284388626039901</c:v>
                </c:pt>
                <c:pt idx="43">
                  <c:v>15.140275837086801</c:v>
                </c:pt>
                <c:pt idx="44">
                  <c:v>13.461411377510199</c:v>
                </c:pt>
                <c:pt idx="45">
                  <c:v>13.6240826110259</c:v>
                </c:pt>
                <c:pt idx="46">
                  <c:v>15.1916667273372</c:v>
                </c:pt>
                <c:pt idx="47">
                  <c:v>15.011127711215</c:v>
                </c:pt>
                <c:pt idx="48">
                  <c:v>14.638857597352899</c:v>
                </c:pt>
                <c:pt idx="49">
                  <c:v>14.978356347816799</c:v>
                </c:pt>
                <c:pt idx="50">
                  <c:v>15.050682309181999</c:v>
                </c:pt>
                <c:pt idx="51">
                  <c:v>14.509693446678099</c:v>
                </c:pt>
                <c:pt idx="52">
                  <c:v>15.798992850730899</c:v>
                </c:pt>
                <c:pt idx="53">
                  <c:v>14.8792642807748</c:v>
                </c:pt>
                <c:pt idx="54">
                  <c:v>14.823506707042201</c:v>
                </c:pt>
                <c:pt idx="55">
                  <c:v>15.2029693205976</c:v>
                </c:pt>
                <c:pt idx="56">
                  <c:v>14.962503776575</c:v>
                </c:pt>
                <c:pt idx="57">
                  <c:v>14.6794574600281</c:v>
                </c:pt>
                <c:pt idx="58">
                  <c:v>15.628853591612099</c:v>
                </c:pt>
                <c:pt idx="59">
                  <c:v>13.971784638156</c:v>
                </c:pt>
                <c:pt idx="60">
                  <c:v>13.9839678406092</c:v>
                </c:pt>
                <c:pt idx="61">
                  <c:v>13.585062479079401</c:v>
                </c:pt>
                <c:pt idx="62">
                  <c:v>14.085307285446699</c:v>
                </c:pt>
                <c:pt idx="63">
                  <c:v>14.051021736767099</c:v>
                </c:pt>
                <c:pt idx="64">
                  <c:v>15.8058060164451</c:v>
                </c:pt>
                <c:pt idx="65">
                  <c:v>15.466756632530901</c:v>
                </c:pt>
                <c:pt idx="66">
                  <c:v>14.9110450240474</c:v>
                </c:pt>
                <c:pt idx="67">
                  <c:v>15.3290705740965</c:v>
                </c:pt>
                <c:pt idx="68">
                  <c:v>12.604257210470699</c:v>
                </c:pt>
                <c:pt idx="69">
                  <c:v>14.040611966795399</c:v>
                </c:pt>
                <c:pt idx="70">
                  <c:v>13.8522057910138</c:v>
                </c:pt>
                <c:pt idx="71">
                  <c:v>14.4886957477983</c:v>
                </c:pt>
                <c:pt idx="72">
                  <c:v>14.9540248502824</c:v>
                </c:pt>
                <c:pt idx="73">
                  <c:v>15.8296201351907</c:v>
                </c:pt>
                <c:pt idx="74">
                  <c:v>15.612625503959499</c:v>
                </c:pt>
                <c:pt idx="75">
                  <c:v>14.559533893763399</c:v>
                </c:pt>
                <c:pt idx="76">
                  <c:v>13.9091139431958</c:v>
                </c:pt>
                <c:pt idx="77">
                  <c:v>14.2716409139358</c:v>
                </c:pt>
                <c:pt idx="78">
                  <c:v>13.405588811953701</c:v>
                </c:pt>
                <c:pt idx="79">
                  <c:v>15.080760069668701</c:v>
                </c:pt>
                <c:pt idx="80">
                  <c:v>13.7833360418001</c:v>
                </c:pt>
                <c:pt idx="81">
                  <c:v>14.6021159141018</c:v>
                </c:pt>
                <c:pt idx="82">
                  <c:v>14.7290546822944</c:v>
                </c:pt>
                <c:pt idx="83">
                  <c:v>14.272181982866901</c:v>
                </c:pt>
                <c:pt idx="84">
                  <c:v>17.253686916441101</c:v>
                </c:pt>
                <c:pt idx="85">
                  <c:v>15.229709348081499</c:v>
                </c:pt>
                <c:pt idx="86">
                  <c:v>15.0508870752333</c:v>
                </c:pt>
                <c:pt idx="87">
                  <c:v>15.1002722636131</c:v>
                </c:pt>
                <c:pt idx="88">
                  <c:v>15.311969654041899</c:v>
                </c:pt>
                <c:pt idx="89">
                  <c:v>16.153138487967901</c:v>
                </c:pt>
                <c:pt idx="90">
                  <c:v>16.570661848703502</c:v>
                </c:pt>
                <c:pt idx="91">
                  <c:v>16.3610012991935</c:v>
                </c:pt>
                <c:pt idx="92">
                  <c:v>17.179701560482101</c:v>
                </c:pt>
                <c:pt idx="93">
                  <c:v>14.5273063730729</c:v>
                </c:pt>
                <c:pt idx="94">
                  <c:v>15.2037493330459</c:v>
                </c:pt>
                <c:pt idx="95">
                  <c:v>14.3297147790088</c:v>
                </c:pt>
                <c:pt idx="96">
                  <c:v>14.674456436113999</c:v>
                </c:pt>
                <c:pt idx="97">
                  <c:v>14.9325432263794</c:v>
                </c:pt>
                <c:pt idx="98">
                  <c:v>14.6515402782296</c:v>
                </c:pt>
                <c:pt idx="99">
                  <c:v>15.3315200393723</c:v>
                </c:pt>
                <c:pt idx="100">
                  <c:v>14.247760962308099</c:v>
                </c:pt>
                <c:pt idx="101">
                  <c:v>14.378749289899201</c:v>
                </c:pt>
                <c:pt idx="102">
                  <c:v>13.251988861658001</c:v>
                </c:pt>
                <c:pt idx="103">
                  <c:v>13.053199744414901</c:v>
                </c:pt>
                <c:pt idx="104">
                  <c:v>13.133310908004299</c:v>
                </c:pt>
                <c:pt idx="105">
                  <c:v>15.0939225862562</c:v>
                </c:pt>
                <c:pt idx="106">
                  <c:v>13.999373328714499</c:v>
                </c:pt>
                <c:pt idx="107">
                  <c:v>16.171692368021301</c:v>
                </c:pt>
                <c:pt idx="108">
                  <c:v>13.560680540670999</c:v>
                </c:pt>
                <c:pt idx="109">
                  <c:v>14.8770318495711</c:v>
                </c:pt>
                <c:pt idx="110">
                  <c:v>14.8788347375417</c:v>
                </c:pt>
                <c:pt idx="111">
                  <c:v>14.2835179508974</c:v>
                </c:pt>
                <c:pt idx="112">
                  <c:v>15.028154226643901</c:v>
                </c:pt>
                <c:pt idx="113">
                  <c:v>17.024635829367199</c:v>
                </c:pt>
                <c:pt idx="114">
                  <c:v>17.145733504995899</c:v>
                </c:pt>
                <c:pt idx="115">
                  <c:v>12.9627589002642</c:v>
                </c:pt>
                <c:pt idx="116">
                  <c:v>15.5363685250275</c:v>
                </c:pt>
                <c:pt idx="117">
                  <c:v>14.9521529461193</c:v>
                </c:pt>
                <c:pt idx="118">
                  <c:v>16.7341399482893</c:v>
                </c:pt>
                <c:pt idx="119">
                  <c:v>14.017196782724101</c:v>
                </c:pt>
                <c:pt idx="120">
                  <c:v>14.6703475814931</c:v>
                </c:pt>
                <c:pt idx="121">
                  <c:v>15.614047916648399</c:v>
                </c:pt>
                <c:pt idx="122">
                  <c:v>13.8843733963537</c:v>
                </c:pt>
                <c:pt idx="123">
                  <c:v>15.2196806199241</c:v>
                </c:pt>
                <c:pt idx="124">
                  <c:v>15.6211927025668</c:v>
                </c:pt>
                <c:pt idx="125">
                  <c:v>16.042725177646702</c:v>
                </c:pt>
                <c:pt idx="126">
                  <c:v>13.904502228154699</c:v>
                </c:pt>
                <c:pt idx="127">
                  <c:v>14.073841338313599</c:v>
                </c:pt>
                <c:pt idx="128">
                  <c:v>15.8354282848636</c:v>
                </c:pt>
                <c:pt idx="129">
                  <c:v>14.924916457020799</c:v>
                </c:pt>
                <c:pt idx="130">
                  <c:v>14.709315672514901</c:v>
                </c:pt>
                <c:pt idx="131">
                  <c:v>14.5977967189484</c:v>
                </c:pt>
                <c:pt idx="132">
                  <c:v>15.8864709604709</c:v>
                </c:pt>
                <c:pt idx="133">
                  <c:v>13.386219951976701</c:v>
                </c:pt>
                <c:pt idx="134">
                  <c:v>14.1989811596215</c:v>
                </c:pt>
                <c:pt idx="135">
                  <c:v>13.9396974124117</c:v>
                </c:pt>
                <c:pt idx="136">
                  <c:v>16.676527299333198</c:v>
                </c:pt>
                <c:pt idx="137">
                  <c:v>14.6971317946446</c:v>
                </c:pt>
                <c:pt idx="138">
                  <c:v>13.615650984038901</c:v>
                </c:pt>
                <c:pt idx="139">
                  <c:v>15.7374520242239</c:v>
                </c:pt>
                <c:pt idx="140">
                  <c:v>14.9779518980039</c:v>
                </c:pt>
                <c:pt idx="141">
                  <c:v>15.3074827548001</c:v>
                </c:pt>
                <c:pt idx="142">
                  <c:v>16.263167685893301</c:v>
                </c:pt>
                <c:pt idx="143">
                  <c:v>16.073181931608801</c:v>
                </c:pt>
                <c:pt idx="144">
                  <c:v>13.6021235597794</c:v>
                </c:pt>
                <c:pt idx="145">
                  <c:v>13.7079462299052</c:v>
                </c:pt>
                <c:pt idx="146">
                  <c:v>16.616132494369001</c:v>
                </c:pt>
                <c:pt idx="147">
                  <c:v>14.7526091548803</c:v>
                </c:pt>
                <c:pt idx="148">
                  <c:v>13.547259581850801</c:v>
                </c:pt>
                <c:pt idx="149">
                  <c:v>14.4162953171819</c:v>
                </c:pt>
                <c:pt idx="150">
                  <c:v>15.282142167960099</c:v>
                </c:pt>
                <c:pt idx="151">
                  <c:v>14.7340173803921</c:v>
                </c:pt>
                <c:pt idx="152">
                  <c:v>15.4273990184307</c:v>
                </c:pt>
                <c:pt idx="153">
                  <c:v>15.434924740482501</c:v>
                </c:pt>
                <c:pt idx="154">
                  <c:v>13.8277857644444</c:v>
                </c:pt>
                <c:pt idx="155">
                  <c:v>12.691885544074299</c:v>
                </c:pt>
                <c:pt idx="156">
                  <c:v>14.7433643833039</c:v>
                </c:pt>
                <c:pt idx="157">
                  <c:v>15.276182388835499</c:v>
                </c:pt>
                <c:pt idx="158">
                  <c:v>15.170852590070099</c:v>
                </c:pt>
                <c:pt idx="159">
                  <c:v>14.502952447388999</c:v>
                </c:pt>
              </c:numCache>
            </c:numRef>
          </c:xVal>
          <c:yVal>
            <c:numRef>
              <c:f>Tabelle2!$C$2:$C$161</c:f>
              <c:numCache>
                <c:formatCode>General</c:formatCode>
                <c:ptCount val="160"/>
                <c:pt idx="0">
                  <c:v>606.913505634079</c:v>
                </c:pt>
                <c:pt idx="1">
                  <c:v>593.525757250845</c:v>
                </c:pt>
                <c:pt idx="2">
                  <c:v>669.67329483365199</c:v>
                </c:pt>
                <c:pt idx="3">
                  <c:v>517.92297807210196</c:v>
                </c:pt>
                <c:pt idx="4">
                  <c:v>610.65513044044496</c:v>
                </c:pt>
                <c:pt idx="5">
                  <c:v>597.83805803204496</c:v>
                </c:pt>
                <c:pt idx="6">
                  <c:v>633.47468099688797</c:v>
                </c:pt>
                <c:pt idx="7">
                  <c:v>607.18047909495795</c:v>
                </c:pt>
                <c:pt idx="8">
                  <c:v>603.02941187833596</c:v>
                </c:pt>
                <c:pt idx="9">
                  <c:v>593.72568798760199</c:v>
                </c:pt>
                <c:pt idx="10">
                  <c:v>580.44033170219302</c:v>
                </c:pt>
                <c:pt idx="11">
                  <c:v>649.94840492320304</c:v>
                </c:pt>
                <c:pt idx="12">
                  <c:v>675.89391668278904</c:v>
                </c:pt>
                <c:pt idx="13">
                  <c:v>644.06927858680001</c:v>
                </c:pt>
                <c:pt idx="14">
                  <c:v>641.75551091189595</c:v>
                </c:pt>
                <c:pt idx="15">
                  <c:v>597.06217091068402</c:v>
                </c:pt>
                <c:pt idx="16">
                  <c:v>625.89415112875599</c:v>
                </c:pt>
                <c:pt idx="17">
                  <c:v>584.56543137334904</c:v>
                </c:pt>
                <c:pt idx="18">
                  <c:v>620.34201020937303</c:v>
                </c:pt>
                <c:pt idx="19">
                  <c:v>600.02596769222396</c:v>
                </c:pt>
                <c:pt idx="20">
                  <c:v>602.324579169255</c:v>
                </c:pt>
                <c:pt idx="21">
                  <c:v>587.52639235271897</c:v>
                </c:pt>
                <c:pt idx="22">
                  <c:v>596.16388888733604</c:v>
                </c:pt>
                <c:pt idx="23">
                  <c:v>544.51071597319901</c:v>
                </c:pt>
                <c:pt idx="24">
                  <c:v>590.15047941326702</c:v>
                </c:pt>
                <c:pt idx="25">
                  <c:v>600.43996333016503</c:v>
                </c:pt>
                <c:pt idx="26">
                  <c:v>594.63127468553296</c:v>
                </c:pt>
                <c:pt idx="27">
                  <c:v>610.88973187466104</c:v>
                </c:pt>
                <c:pt idx="28">
                  <c:v>613.13600082141102</c:v>
                </c:pt>
                <c:pt idx="29">
                  <c:v>608.31982690048505</c:v>
                </c:pt>
                <c:pt idx="30">
                  <c:v>643.152789440275</c:v>
                </c:pt>
                <c:pt idx="31">
                  <c:v>612.66250334454605</c:v>
                </c:pt>
                <c:pt idx="32">
                  <c:v>601.01981717994499</c:v>
                </c:pt>
                <c:pt idx="33">
                  <c:v>528.04638506981303</c:v>
                </c:pt>
                <c:pt idx="34">
                  <c:v>584.65458994070502</c:v>
                </c:pt>
                <c:pt idx="35">
                  <c:v>594.02452227824199</c:v>
                </c:pt>
                <c:pt idx="36">
                  <c:v>564.63023122767197</c:v>
                </c:pt>
                <c:pt idx="37">
                  <c:v>644.63492654178401</c:v>
                </c:pt>
                <c:pt idx="38">
                  <c:v>665.24994629834703</c:v>
                </c:pt>
                <c:pt idx="39">
                  <c:v>652.59289389076196</c:v>
                </c:pt>
                <c:pt idx="40">
                  <c:v>591.75015847663803</c:v>
                </c:pt>
                <c:pt idx="41">
                  <c:v>629.31877586162204</c:v>
                </c:pt>
                <c:pt idx="42">
                  <c:v>566.462427723205</c:v>
                </c:pt>
                <c:pt idx="43">
                  <c:v>629.07664884686903</c:v>
                </c:pt>
                <c:pt idx="44">
                  <c:v>584.43355267598599</c:v>
                </c:pt>
                <c:pt idx="45">
                  <c:v>599.01956553529396</c:v>
                </c:pt>
                <c:pt idx="46">
                  <c:v>619.01348388988504</c:v>
                </c:pt>
                <c:pt idx="47">
                  <c:v>610.18339420621896</c:v>
                </c:pt>
                <c:pt idx="48">
                  <c:v>658.78952185770197</c:v>
                </c:pt>
                <c:pt idx="49">
                  <c:v>653.10561324197295</c:v>
                </c:pt>
                <c:pt idx="50">
                  <c:v>627.92929738380701</c:v>
                </c:pt>
                <c:pt idx="51">
                  <c:v>610.18889815418902</c:v>
                </c:pt>
                <c:pt idx="52">
                  <c:v>627.62829971876295</c:v>
                </c:pt>
                <c:pt idx="53">
                  <c:v>602.51812294271303</c:v>
                </c:pt>
                <c:pt idx="54">
                  <c:v>668.15398629837796</c:v>
                </c:pt>
                <c:pt idx="55">
                  <c:v>637.52344355349305</c:v>
                </c:pt>
                <c:pt idx="56">
                  <c:v>678.80539300554994</c:v>
                </c:pt>
                <c:pt idx="57">
                  <c:v>625.25200337994704</c:v>
                </c:pt>
                <c:pt idx="58">
                  <c:v>679.05763206033396</c:v>
                </c:pt>
                <c:pt idx="59">
                  <c:v>639.502475443457</c:v>
                </c:pt>
                <c:pt idx="60">
                  <c:v>627.30665780668505</c:v>
                </c:pt>
                <c:pt idx="61">
                  <c:v>625.53764266932706</c:v>
                </c:pt>
                <c:pt idx="62">
                  <c:v>561.44605119478194</c:v>
                </c:pt>
                <c:pt idx="63">
                  <c:v>597.23174805676501</c:v>
                </c:pt>
                <c:pt idx="64">
                  <c:v>664.73778544590004</c:v>
                </c:pt>
                <c:pt idx="65">
                  <c:v>598.67912800101101</c:v>
                </c:pt>
                <c:pt idx="66">
                  <c:v>617.658510544818</c:v>
                </c:pt>
                <c:pt idx="67">
                  <c:v>607.36474783703602</c:v>
                </c:pt>
                <c:pt idx="68">
                  <c:v>601.68339798633804</c:v>
                </c:pt>
                <c:pt idx="69">
                  <c:v>613.58789026969998</c:v>
                </c:pt>
                <c:pt idx="70">
                  <c:v>615.20692042240898</c:v>
                </c:pt>
                <c:pt idx="71">
                  <c:v>609.817077124413</c:v>
                </c:pt>
                <c:pt idx="72">
                  <c:v>608.97189700269098</c:v>
                </c:pt>
                <c:pt idx="73">
                  <c:v>555.07156429773602</c:v>
                </c:pt>
                <c:pt idx="74">
                  <c:v>681.17863603399996</c:v>
                </c:pt>
                <c:pt idx="75">
                  <c:v>651.455557069978</c:v>
                </c:pt>
                <c:pt idx="76">
                  <c:v>623.54013023419304</c:v>
                </c:pt>
                <c:pt idx="77">
                  <c:v>606.53406860100802</c:v>
                </c:pt>
                <c:pt idx="78">
                  <c:v>598.84944129447695</c:v>
                </c:pt>
                <c:pt idx="79">
                  <c:v>641.631531026895</c:v>
                </c:pt>
                <c:pt idx="80">
                  <c:v>619.32659385852196</c:v>
                </c:pt>
                <c:pt idx="81">
                  <c:v>624.20816737898701</c:v>
                </c:pt>
                <c:pt idx="82">
                  <c:v>552.40605532151994</c:v>
                </c:pt>
                <c:pt idx="83">
                  <c:v>649.16451431779706</c:v>
                </c:pt>
                <c:pt idx="84">
                  <c:v>702.90336400889703</c:v>
                </c:pt>
                <c:pt idx="85">
                  <c:v>644.72758394370499</c:v>
                </c:pt>
                <c:pt idx="86">
                  <c:v>545.45080066140395</c:v>
                </c:pt>
                <c:pt idx="87">
                  <c:v>598.679741637436</c:v>
                </c:pt>
                <c:pt idx="88">
                  <c:v>619.02735358358996</c:v>
                </c:pt>
                <c:pt idx="89">
                  <c:v>682.81460770907699</c:v>
                </c:pt>
                <c:pt idx="90">
                  <c:v>539.05401540347202</c:v>
                </c:pt>
                <c:pt idx="91">
                  <c:v>598.76657905056095</c:v>
                </c:pt>
                <c:pt idx="92">
                  <c:v>657.39910538992604</c:v>
                </c:pt>
                <c:pt idx="93">
                  <c:v>617.23437452528594</c:v>
                </c:pt>
                <c:pt idx="94">
                  <c:v>587.16848134461702</c:v>
                </c:pt>
                <c:pt idx="95">
                  <c:v>591.61282418905705</c:v>
                </c:pt>
                <c:pt idx="96">
                  <c:v>619.20126903271603</c:v>
                </c:pt>
                <c:pt idx="97">
                  <c:v>661.52006481792205</c:v>
                </c:pt>
                <c:pt idx="98">
                  <c:v>633.80573341334298</c:v>
                </c:pt>
                <c:pt idx="99">
                  <c:v>654.77933079838704</c:v>
                </c:pt>
                <c:pt idx="100">
                  <c:v>550.14335932165898</c:v>
                </c:pt>
                <c:pt idx="101">
                  <c:v>622.39082303754901</c:v>
                </c:pt>
                <c:pt idx="102">
                  <c:v>575.34943122744198</c:v>
                </c:pt>
                <c:pt idx="103">
                  <c:v>524.26377316454398</c:v>
                </c:pt>
                <c:pt idx="104">
                  <c:v>523.43862911669999</c:v>
                </c:pt>
                <c:pt idx="105">
                  <c:v>623.52608946791395</c:v>
                </c:pt>
                <c:pt idx="106">
                  <c:v>617.96435850053103</c:v>
                </c:pt>
                <c:pt idx="107">
                  <c:v>649.591665212988</c:v>
                </c:pt>
                <c:pt idx="108">
                  <c:v>616.91742904768898</c:v>
                </c:pt>
                <c:pt idx="109">
                  <c:v>603.661264265505</c:v>
                </c:pt>
                <c:pt idx="110">
                  <c:v>677.85133280534205</c:v>
                </c:pt>
                <c:pt idx="111">
                  <c:v>647.55911873385196</c:v>
                </c:pt>
                <c:pt idx="112">
                  <c:v>653.001474275943</c:v>
                </c:pt>
                <c:pt idx="113">
                  <c:v>645.04102884890494</c:v>
                </c:pt>
                <c:pt idx="114">
                  <c:v>600.92602913701</c:v>
                </c:pt>
                <c:pt idx="115">
                  <c:v>502.39821875300998</c:v>
                </c:pt>
                <c:pt idx="116">
                  <c:v>542.74389636579303</c:v>
                </c:pt>
                <c:pt idx="117">
                  <c:v>610.58204529626698</c:v>
                </c:pt>
                <c:pt idx="118">
                  <c:v>613.10349008502601</c:v>
                </c:pt>
                <c:pt idx="119">
                  <c:v>638.804799168268</c:v>
                </c:pt>
                <c:pt idx="120">
                  <c:v>565.35623172441205</c:v>
                </c:pt>
                <c:pt idx="121">
                  <c:v>631.47061250939896</c:v>
                </c:pt>
                <c:pt idx="122">
                  <c:v>617.38656605718904</c:v>
                </c:pt>
                <c:pt idx="123">
                  <c:v>666.29819726146195</c:v>
                </c:pt>
                <c:pt idx="124">
                  <c:v>570.52093348601295</c:v>
                </c:pt>
                <c:pt idx="125">
                  <c:v>603.81442667227702</c:v>
                </c:pt>
                <c:pt idx="126">
                  <c:v>652.50660951036195</c:v>
                </c:pt>
                <c:pt idx="127">
                  <c:v>516.74823796285796</c:v>
                </c:pt>
                <c:pt idx="128">
                  <c:v>646.21151464715297</c:v>
                </c:pt>
                <c:pt idx="129">
                  <c:v>635.69309529420502</c:v>
                </c:pt>
                <c:pt idx="130">
                  <c:v>560.82605907358595</c:v>
                </c:pt>
                <c:pt idx="131">
                  <c:v>556.85128713373399</c:v>
                </c:pt>
                <c:pt idx="132">
                  <c:v>593.46443141551094</c:v>
                </c:pt>
                <c:pt idx="133">
                  <c:v>593.79434260194603</c:v>
                </c:pt>
                <c:pt idx="134">
                  <c:v>527.58126315443099</c:v>
                </c:pt>
                <c:pt idx="135">
                  <c:v>640.24682718153997</c:v>
                </c:pt>
                <c:pt idx="136">
                  <c:v>631.06672548815504</c:v>
                </c:pt>
                <c:pt idx="137">
                  <c:v>621.43775758198797</c:v>
                </c:pt>
                <c:pt idx="138">
                  <c:v>558.37688370253397</c:v>
                </c:pt>
                <c:pt idx="139">
                  <c:v>650.18259468869201</c:v>
                </c:pt>
                <c:pt idx="140">
                  <c:v>571.84778826504805</c:v>
                </c:pt>
                <c:pt idx="141">
                  <c:v>624.33247209321098</c:v>
                </c:pt>
                <c:pt idx="142">
                  <c:v>648.31941516139705</c:v>
                </c:pt>
                <c:pt idx="143">
                  <c:v>624.83803814406701</c:v>
                </c:pt>
                <c:pt idx="144">
                  <c:v>615.23501765629999</c:v>
                </c:pt>
                <c:pt idx="145">
                  <c:v>479.91673370175698</c:v>
                </c:pt>
                <c:pt idx="146">
                  <c:v>576.76209877604094</c:v>
                </c:pt>
                <c:pt idx="147">
                  <c:v>647.12236432581994</c:v>
                </c:pt>
                <c:pt idx="148">
                  <c:v>502.11494622905599</c:v>
                </c:pt>
                <c:pt idx="149">
                  <c:v>510.713559695367</c:v>
                </c:pt>
                <c:pt idx="150">
                  <c:v>588.47543126335199</c:v>
                </c:pt>
                <c:pt idx="151">
                  <c:v>608.37459167863005</c:v>
                </c:pt>
                <c:pt idx="152">
                  <c:v>555.62378773892601</c:v>
                </c:pt>
                <c:pt idx="153">
                  <c:v>638.69581054519404</c:v>
                </c:pt>
                <c:pt idx="154">
                  <c:v>630.99200342615404</c:v>
                </c:pt>
                <c:pt idx="155">
                  <c:v>562.23021120348199</c:v>
                </c:pt>
                <c:pt idx="156">
                  <c:v>589.28724975873695</c:v>
                </c:pt>
                <c:pt idx="157">
                  <c:v>685.36560016031694</c:v>
                </c:pt>
                <c:pt idx="158">
                  <c:v>616.03456845637697</c:v>
                </c:pt>
                <c:pt idx="159">
                  <c:v>647.147477209729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87-4B65-8548-3682DAAD9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289536"/>
        <c:axId val="348289208"/>
      </c:scatterChart>
      <c:valAx>
        <c:axId val="348289536"/>
        <c:scaling>
          <c:orientation val="minMax"/>
          <c:min val="12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/>
                  <a:t>Genomic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predicted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breeding</a:t>
                </a:r>
                <a:r>
                  <a:rPr lang="de-DE" sz="1600" dirty="0"/>
                  <a:t> </a:t>
                </a:r>
                <a:r>
                  <a:rPr lang="de-DE" sz="1600" dirty="0" err="1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348289208"/>
        <c:crosses val="autoZero"/>
        <c:crossBetween val="midCat"/>
      </c:valAx>
      <c:valAx>
        <c:axId val="348289208"/>
        <c:scaling>
          <c:orientation val="minMax"/>
          <c:min val="4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600" dirty="0" err="1"/>
                  <a:t>Phenotypic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breeding</a:t>
                </a:r>
                <a:r>
                  <a:rPr lang="de-DE" sz="1600" dirty="0"/>
                  <a:t> </a:t>
                </a:r>
                <a:r>
                  <a:rPr lang="de-DE" sz="1600" dirty="0" err="1"/>
                  <a:t>value</a:t>
                </a:r>
                <a:endParaRPr lang="de-DE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crossAx val="348289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21749-F93D-4571-A302-170ED3BE131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D595F8E-DD02-463C-8EF1-D003D8BA4A9A}">
      <dgm:prSet phldrT="[Text]"/>
      <dgm:spPr>
        <a:solidFill>
          <a:srgbClr val="92D050"/>
        </a:solidFill>
      </dgm:spPr>
      <dgm:t>
        <a:bodyPr/>
        <a:lstStyle/>
        <a:p>
          <a:r>
            <a:rPr lang="de-DE" b="1" dirty="0" err="1">
              <a:solidFill>
                <a:schemeClr val="tx1"/>
              </a:solidFill>
            </a:rPr>
            <a:t>Breeder</a:t>
          </a:r>
          <a:endParaRPr lang="de-DE" b="1" dirty="0">
            <a:solidFill>
              <a:schemeClr val="tx1"/>
            </a:solidFill>
          </a:endParaRPr>
        </a:p>
      </dgm:t>
    </dgm:pt>
    <dgm:pt modelId="{675BDD6C-D3AA-4C75-BA15-728AE17718C0}" type="parTrans" cxnId="{6F4AAE9A-83FE-4C45-B49D-D24A88C65774}">
      <dgm:prSet/>
      <dgm:spPr/>
      <dgm:t>
        <a:bodyPr/>
        <a:lstStyle/>
        <a:p>
          <a:endParaRPr lang="de-DE"/>
        </a:p>
      </dgm:t>
    </dgm:pt>
    <dgm:pt modelId="{496BE834-95CD-42B5-AEA0-235BC7753805}" type="sibTrans" cxnId="{6F4AAE9A-83FE-4C45-B49D-D24A88C65774}">
      <dgm:prSet/>
      <dgm:spPr/>
      <dgm:t>
        <a:bodyPr/>
        <a:lstStyle/>
        <a:p>
          <a:endParaRPr lang="de-DE"/>
        </a:p>
      </dgm:t>
    </dgm:pt>
    <dgm:pt modelId="{6DE1868F-A1C0-4EBB-BB76-CAC57DF75F74}">
      <dgm:prSet phldrT="[Text]"/>
      <dgm:spPr>
        <a:solidFill>
          <a:srgbClr val="33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Farmer</a:t>
          </a:r>
        </a:p>
      </dgm:t>
    </dgm:pt>
    <dgm:pt modelId="{F4EE31BB-6037-4604-A437-044FEAA05256}" type="parTrans" cxnId="{C814CC66-2CCC-4471-BE34-24A3C5352BA5}">
      <dgm:prSet/>
      <dgm:spPr/>
      <dgm:t>
        <a:bodyPr/>
        <a:lstStyle/>
        <a:p>
          <a:endParaRPr lang="de-DE"/>
        </a:p>
      </dgm:t>
    </dgm:pt>
    <dgm:pt modelId="{9004982A-CB24-44D2-AE96-A626F95463F2}" type="sibTrans" cxnId="{C814CC66-2CCC-4471-BE34-24A3C5352BA5}">
      <dgm:prSet/>
      <dgm:spPr/>
      <dgm:t>
        <a:bodyPr/>
        <a:lstStyle/>
        <a:p>
          <a:endParaRPr lang="de-DE"/>
        </a:p>
      </dgm:t>
    </dgm:pt>
    <dgm:pt modelId="{B5721C3B-8EA1-421C-B27D-36B284DE27EA}">
      <dgm:prSet/>
      <dgm:spPr>
        <a:solidFill>
          <a:srgbClr val="FFFFCC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Miller</a:t>
          </a:r>
        </a:p>
      </dgm:t>
    </dgm:pt>
    <dgm:pt modelId="{B0CC065A-631D-40A8-8748-ECD2DC318CF7}" type="parTrans" cxnId="{C38526F8-33FE-4A13-8122-C98D4944029B}">
      <dgm:prSet/>
      <dgm:spPr/>
      <dgm:t>
        <a:bodyPr/>
        <a:lstStyle/>
        <a:p>
          <a:endParaRPr lang="de-DE"/>
        </a:p>
      </dgm:t>
    </dgm:pt>
    <dgm:pt modelId="{ABEF4A0B-783C-44BA-A29F-F974E631A990}" type="sibTrans" cxnId="{C38526F8-33FE-4A13-8122-C98D4944029B}">
      <dgm:prSet/>
      <dgm:spPr/>
      <dgm:t>
        <a:bodyPr/>
        <a:lstStyle/>
        <a:p>
          <a:endParaRPr lang="de-DE"/>
        </a:p>
      </dgm:t>
    </dgm:pt>
    <dgm:pt modelId="{F7496689-4B26-4492-94B2-ED36AA5EAE23}">
      <dgm:prSet/>
      <dgm:spPr>
        <a:solidFill>
          <a:srgbClr val="FF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Baker</a:t>
          </a:r>
        </a:p>
      </dgm:t>
    </dgm:pt>
    <dgm:pt modelId="{8086DE69-66D4-4B0B-9B65-A615242B710E}" type="parTrans" cxnId="{763A2E41-0282-4C19-B5DB-E98B0E2426F7}">
      <dgm:prSet/>
      <dgm:spPr/>
      <dgm:t>
        <a:bodyPr/>
        <a:lstStyle/>
        <a:p>
          <a:endParaRPr lang="de-DE"/>
        </a:p>
      </dgm:t>
    </dgm:pt>
    <dgm:pt modelId="{7DCBBD88-2C2C-4F0C-B22A-C5E23BE2CD3B}" type="sibTrans" cxnId="{763A2E41-0282-4C19-B5DB-E98B0E2426F7}">
      <dgm:prSet/>
      <dgm:spPr/>
      <dgm:t>
        <a:bodyPr/>
        <a:lstStyle/>
        <a:p>
          <a:endParaRPr lang="de-DE"/>
        </a:p>
      </dgm:t>
    </dgm:pt>
    <dgm:pt modelId="{E8EE4EC6-5B04-4C48-89D8-3142855BD921}">
      <dgm:prSet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Consumer</a:t>
          </a:r>
        </a:p>
      </dgm:t>
    </dgm:pt>
    <dgm:pt modelId="{BDD10DBB-2805-4BD5-AD8F-61C68016F3A2}" type="parTrans" cxnId="{0F18074E-EFBF-435C-A8CD-BE689FE2FF90}">
      <dgm:prSet/>
      <dgm:spPr/>
      <dgm:t>
        <a:bodyPr/>
        <a:lstStyle/>
        <a:p>
          <a:endParaRPr lang="de-DE"/>
        </a:p>
      </dgm:t>
    </dgm:pt>
    <dgm:pt modelId="{ED614F0A-0694-4A28-B4F1-3D53B2096149}" type="sibTrans" cxnId="{0F18074E-EFBF-435C-A8CD-BE689FE2FF90}">
      <dgm:prSet/>
      <dgm:spPr/>
      <dgm:t>
        <a:bodyPr/>
        <a:lstStyle/>
        <a:p>
          <a:endParaRPr lang="de-DE"/>
        </a:p>
      </dgm:t>
    </dgm:pt>
    <dgm:pt modelId="{1FB7DEBF-8EE5-4198-8981-0ECCEBDB1D8E}" type="pres">
      <dgm:prSet presAssocID="{62921749-F93D-4571-A302-170ED3BE131F}" presName="Name0" presStyleCnt="0">
        <dgm:presLayoutVars>
          <dgm:dir/>
          <dgm:resizeHandles val="exact"/>
        </dgm:presLayoutVars>
      </dgm:prSet>
      <dgm:spPr/>
    </dgm:pt>
    <dgm:pt modelId="{22A77E52-D7C7-42BD-96B9-5EB6CB9B9BD0}" type="pres">
      <dgm:prSet presAssocID="{9D595F8E-DD02-463C-8EF1-D003D8BA4A9A}" presName="parTxOnly" presStyleLbl="node1" presStyleIdx="0" presStyleCnt="5">
        <dgm:presLayoutVars>
          <dgm:bulletEnabled val="1"/>
        </dgm:presLayoutVars>
      </dgm:prSet>
      <dgm:spPr/>
    </dgm:pt>
    <dgm:pt modelId="{9E9D02DC-0EC2-41C7-BAC4-E4A91FBFA08A}" type="pres">
      <dgm:prSet presAssocID="{496BE834-95CD-42B5-AEA0-235BC7753805}" presName="parSpace" presStyleCnt="0"/>
      <dgm:spPr/>
    </dgm:pt>
    <dgm:pt modelId="{B2F898DC-4BC6-416B-B4F5-005AB083C2D1}" type="pres">
      <dgm:prSet presAssocID="{6DE1868F-A1C0-4EBB-BB76-CAC57DF75F74}" presName="parTxOnly" presStyleLbl="node1" presStyleIdx="1" presStyleCnt="5">
        <dgm:presLayoutVars>
          <dgm:bulletEnabled val="1"/>
        </dgm:presLayoutVars>
      </dgm:prSet>
      <dgm:spPr/>
    </dgm:pt>
    <dgm:pt modelId="{26876001-8B91-44BE-967C-31E7F5E80CC3}" type="pres">
      <dgm:prSet presAssocID="{9004982A-CB24-44D2-AE96-A626F95463F2}" presName="parSpace" presStyleCnt="0"/>
      <dgm:spPr/>
    </dgm:pt>
    <dgm:pt modelId="{5089A90F-3B2F-49FF-8D8E-63E97A36F2E6}" type="pres">
      <dgm:prSet presAssocID="{B5721C3B-8EA1-421C-B27D-36B284DE27EA}" presName="parTxOnly" presStyleLbl="node1" presStyleIdx="2" presStyleCnt="5">
        <dgm:presLayoutVars>
          <dgm:bulletEnabled val="1"/>
        </dgm:presLayoutVars>
      </dgm:prSet>
      <dgm:spPr/>
    </dgm:pt>
    <dgm:pt modelId="{D866CB25-5A3A-4E68-A7F3-E2EE0F2B0DE2}" type="pres">
      <dgm:prSet presAssocID="{ABEF4A0B-783C-44BA-A29F-F974E631A990}" presName="parSpace" presStyleCnt="0"/>
      <dgm:spPr/>
    </dgm:pt>
    <dgm:pt modelId="{70CE6083-7353-474C-8368-F571C88D250E}" type="pres">
      <dgm:prSet presAssocID="{F7496689-4B26-4492-94B2-ED36AA5EAE23}" presName="parTxOnly" presStyleLbl="node1" presStyleIdx="3" presStyleCnt="5">
        <dgm:presLayoutVars>
          <dgm:bulletEnabled val="1"/>
        </dgm:presLayoutVars>
      </dgm:prSet>
      <dgm:spPr/>
    </dgm:pt>
    <dgm:pt modelId="{BFAC1275-A46A-44DE-86D1-D01E724AA890}" type="pres">
      <dgm:prSet presAssocID="{7DCBBD88-2C2C-4F0C-B22A-C5E23BE2CD3B}" presName="parSpace" presStyleCnt="0"/>
      <dgm:spPr/>
    </dgm:pt>
    <dgm:pt modelId="{388CB19D-C3E7-49F6-BF7F-DC4D2DFC850A}" type="pres">
      <dgm:prSet presAssocID="{E8EE4EC6-5B04-4C48-89D8-3142855BD9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B020603-6798-4C07-972D-5AE0BADAE17A}" type="presOf" srcId="{F7496689-4B26-4492-94B2-ED36AA5EAE23}" destId="{70CE6083-7353-474C-8368-F571C88D250E}" srcOrd="0" destOrd="0" presId="urn:microsoft.com/office/officeart/2005/8/layout/hChevron3"/>
    <dgm:cxn modelId="{1DECEF5F-6FF9-4F8D-A985-16160417BEDB}" type="presOf" srcId="{62921749-F93D-4571-A302-170ED3BE131F}" destId="{1FB7DEBF-8EE5-4198-8981-0ECCEBDB1D8E}" srcOrd="0" destOrd="0" presId="urn:microsoft.com/office/officeart/2005/8/layout/hChevron3"/>
    <dgm:cxn modelId="{763A2E41-0282-4C19-B5DB-E98B0E2426F7}" srcId="{62921749-F93D-4571-A302-170ED3BE131F}" destId="{F7496689-4B26-4492-94B2-ED36AA5EAE23}" srcOrd="3" destOrd="0" parTransId="{8086DE69-66D4-4B0B-9B65-A615242B710E}" sibTransId="{7DCBBD88-2C2C-4F0C-B22A-C5E23BE2CD3B}"/>
    <dgm:cxn modelId="{EA26B564-2D03-4268-BFF9-E712442B8D52}" type="presOf" srcId="{E8EE4EC6-5B04-4C48-89D8-3142855BD921}" destId="{388CB19D-C3E7-49F6-BF7F-DC4D2DFC850A}" srcOrd="0" destOrd="0" presId="urn:microsoft.com/office/officeart/2005/8/layout/hChevron3"/>
    <dgm:cxn modelId="{C814CC66-2CCC-4471-BE34-24A3C5352BA5}" srcId="{62921749-F93D-4571-A302-170ED3BE131F}" destId="{6DE1868F-A1C0-4EBB-BB76-CAC57DF75F74}" srcOrd="1" destOrd="0" parTransId="{F4EE31BB-6037-4604-A437-044FEAA05256}" sibTransId="{9004982A-CB24-44D2-AE96-A626F95463F2}"/>
    <dgm:cxn modelId="{0F18074E-EFBF-435C-A8CD-BE689FE2FF90}" srcId="{62921749-F93D-4571-A302-170ED3BE131F}" destId="{E8EE4EC6-5B04-4C48-89D8-3142855BD921}" srcOrd="4" destOrd="0" parTransId="{BDD10DBB-2805-4BD5-AD8F-61C68016F3A2}" sibTransId="{ED614F0A-0694-4A28-B4F1-3D53B2096149}"/>
    <dgm:cxn modelId="{6F4AAE9A-83FE-4C45-B49D-D24A88C65774}" srcId="{62921749-F93D-4571-A302-170ED3BE131F}" destId="{9D595F8E-DD02-463C-8EF1-D003D8BA4A9A}" srcOrd="0" destOrd="0" parTransId="{675BDD6C-D3AA-4C75-BA15-728AE17718C0}" sibTransId="{496BE834-95CD-42B5-AEA0-235BC7753805}"/>
    <dgm:cxn modelId="{0F6971AF-6E26-4281-B3EE-545CFEA3CDBD}" type="presOf" srcId="{B5721C3B-8EA1-421C-B27D-36B284DE27EA}" destId="{5089A90F-3B2F-49FF-8D8E-63E97A36F2E6}" srcOrd="0" destOrd="0" presId="urn:microsoft.com/office/officeart/2005/8/layout/hChevron3"/>
    <dgm:cxn modelId="{66EA33E0-31A1-422F-AA09-FD8C3CA2CDD9}" type="presOf" srcId="{6DE1868F-A1C0-4EBB-BB76-CAC57DF75F74}" destId="{B2F898DC-4BC6-416B-B4F5-005AB083C2D1}" srcOrd="0" destOrd="0" presId="urn:microsoft.com/office/officeart/2005/8/layout/hChevron3"/>
    <dgm:cxn modelId="{62F288E7-D759-4D48-BE11-B4B97AE2776C}" type="presOf" srcId="{9D595F8E-DD02-463C-8EF1-D003D8BA4A9A}" destId="{22A77E52-D7C7-42BD-96B9-5EB6CB9B9BD0}" srcOrd="0" destOrd="0" presId="urn:microsoft.com/office/officeart/2005/8/layout/hChevron3"/>
    <dgm:cxn modelId="{C38526F8-33FE-4A13-8122-C98D4944029B}" srcId="{62921749-F93D-4571-A302-170ED3BE131F}" destId="{B5721C3B-8EA1-421C-B27D-36B284DE27EA}" srcOrd="2" destOrd="0" parTransId="{B0CC065A-631D-40A8-8748-ECD2DC318CF7}" sibTransId="{ABEF4A0B-783C-44BA-A29F-F974E631A990}"/>
    <dgm:cxn modelId="{1D47D760-2491-41A7-8179-A61516AB5074}" type="presParOf" srcId="{1FB7DEBF-8EE5-4198-8981-0ECCEBDB1D8E}" destId="{22A77E52-D7C7-42BD-96B9-5EB6CB9B9BD0}" srcOrd="0" destOrd="0" presId="urn:microsoft.com/office/officeart/2005/8/layout/hChevron3"/>
    <dgm:cxn modelId="{632FC1C5-B8AD-438E-8E9E-8AA2FA1578AE}" type="presParOf" srcId="{1FB7DEBF-8EE5-4198-8981-0ECCEBDB1D8E}" destId="{9E9D02DC-0EC2-41C7-BAC4-E4A91FBFA08A}" srcOrd="1" destOrd="0" presId="urn:microsoft.com/office/officeart/2005/8/layout/hChevron3"/>
    <dgm:cxn modelId="{396DDBE9-DA84-4FA2-9F0A-D66805B5577E}" type="presParOf" srcId="{1FB7DEBF-8EE5-4198-8981-0ECCEBDB1D8E}" destId="{B2F898DC-4BC6-416B-B4F5-005AB083C2D1}" srcOrd="2" destOrd="0" presId="urn:microsoft.com/office/officeart/2005/8/layout/hChevron3"/>
    <dgm:cxn modelId="{E73D5E52-1640-4DCE-8D96-ADD469CE891F}" type="presParOf" srcId="{1FB7DEBF-8EE5-4198-8981-0ECCEBDB1D8E}" destId="{26876001-8B91-44BE-967C-31E7F5E80CC3}" srcOrd="3" destOrd="0" presId="urn:microsoft.com/office/officeart/2005/8/layout/hChevron3"/>
    <dgm:cxn modelId="{1B0E7C59-3AD6-415E-B7C1-95A15CDCBA46}" type="presParOf" srcId="{1FB7DEBF-8EE5-4198-8981-0ECCEBDB1D8E}" destId="{5089A90F-3B2F-49FF-8D8E-63E97A36F2E6}" srcOrd="4" destOrd="0" presId="urn:microsoft.com/office/officeart/2005/8/layout/hChevron3"/>
    <dgm:cxn modelId="{BD438817-5810-43E0-A5F8-A90BBD5670FC}" type="presParOf" srcId="{1FB7DEBF-8EE5-4198-8981-0ECCEBDB1D8E}" destId="{D866CB25-5A3A-4E68-A7F3-E2EE0F2B0DE2}" srcOrd="5" destOrd="0" presId="urn:microsoft.com/office/officeart/2005/8/layout/hChevron3"/>
    <dgm:cxn modelId="{0F734C48-8298-41D1-8D95-C89AF14285C9}" type="presParOf" srcId="{1FB7DEBF-8EE5-4198-8981-0ECCEBDB1D8E}" destId="{70CE6083-7353-474C-8368-F571C88D250E}" srcOrd="6" destOrd="0" presId="urn:microsoft.com/office/officeart/2005/8/layout/hChevron3"/>
    <dgm:cxn modelId="{3293E79A-1480-4025-96A6-CA33E41AB42B}" type="presParOf" srcId="{1FB7DEBF-8EE5-4198-8981-0ECCEBDB1D8E}" destId="{BFAC1275-A46A-44DE-86D1-D01E724AA890}" srcOrd="7" destOrd="0" presId="urn:microsoft.com/office/officeart/2005/8/layout/hChevron3"/>
    <dgm:cxn modelId="{1D9800A6-4B4C-4EF9-8F3F-1ADA73CCB479}" type="presParOf" srcId="{1FB7DEBF-8EE5-4198-8981-0ECCEBDB1D8E}" destId="{388CB19D-C3E7-49F6-BF7F-DC4D2DFC85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21749-F93D-4571-A302-170ED3BE131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D595F8E-DD02-463C-8EF1-D003D8BA4A9A}">
      <dgm:prSet phldrT="[Text]"/>
      <dgm:spPr>
        <a:solidFill>
          <a:srgbClr val="92D050"/>
        </a:solidFill>
      </dgm:spPr>
      <dgm:t>
        <a:bodyPr/>
        <a:lstStyle/>
        <a:p>
          <a:r>
            <a:rPr lang="de-DE" b="1" dirty="0" err="1">
              <a:solidFill>
                <a:schemeClr val="tx1"/>
              </a:solidFill>
            </a:rPr>
            <a:t>Breeder</a:t>
          </a:r>
          <a:endParaRPr lang="de-DE" b="1" dirty="0">
            <a:solidFill>
              <a:schemeClr val="tx1"/>
            </a:solidFill>
          </a:endParaRPr>
        </a:p>
      </dgm:t>
    </dgm:pt>
    <dgm:pt modelId="{675BDD6C-D3AA-4C75-BA15-728AE17718C0}" type="parTrans" cxnId="{6F4AAE9A-83FE-4C45-B49D-D24A88C65774}">
      <dgm:prSet/>
      <dgm:spPr/>
      <dgm:t>
        <a:bodyPr/>
        <a:lstStyle/>
        <a:p>
          <a:endParaRPr lang="de-DE"/>
        </a:p>
      </dgm:t>
    </dgm:pt>
    <dgm:pt modelId="{496BE834-95CD-42B5-AEA0-235BC7753805}" type="sibTrans" cxnId="{6F4AAE9A-83FE-4C45-B49D-D24A88C65774}">
      <dgm:prSet/>
      <dgm:spPr/>
      <dgm:t>
        <a:bodyPr/>
        <a:lstStyle/>
        <a:p>
          <a:endParaRPr lang="de-DE"/>
        </a:p>
      </dgm:t>
    </dgm:pt>
    <dgm:pt modelId="{6DE1868F-A1C0-4EBB-BB76-CAC57DF75F74}">
      <dgm:prSet phldrT="[Text]"/>
      <dgm:spPr>
        <a:solidFill>
          <a:srgbClr val="33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Farmer</a:t>
          </a:r>
        </a:p>
      </dgm:t>
    </dgm:pt>
    <dgm:pt modelId="{F4EE31BB-6037-4604-A437-044FEAA05256}" type="parTrans" cxnId="{C814CC66-2CCC-4471-BE34-24A3C5352BA5}">
      <dgm:prSet/>
      <dgm:spPr/>
      <dgm:t>
        <a:bodyPr/>
        <a:lstStyle/>
        <a:p>
          <a:endParaRPr lang="de-DE"/>
        </a:p>
      </dgm:t>
    </dgm:pt>
    <dgm:pt modelId="{9004982A-CB24-44D2-AE96-A626F95463F2}" type="sibTrans" cxnId="{C814CC66-2CCC-4471-BE34-24A3C5352BA5}">
      <dgm:prSet/>
      <dgm:spPr/>
      <dgm:t>
        <a:bodyPr/>
        <a:lstStyle/>
        <a:p>
          <a:endParaRPr lang="de-DE"/>
        </a:p>
      </dgm:t>
    </dgm:pt>
    <dgm:pt modelId="{B5721C3B-8EA1-421C-B27D-36B284DE27EA}">
      <dgm:prSet/>
      <dgm:spPr>
        <a:solidFill>
          <a:srgbClr val="FFFFCC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Miller</a:t>
          </a:r>
        </a:p>
      </dgm:t>
    </dgm:pt>
    <dgm:pt modelId="{B0CC065A-631D-40A8-8748-ECD2DC318CF7}" type="parTrans" cxnId="{C38526F8-33FE-4A13-8122-C98D4944029B}">
      <dgm:prSet/>
      <dgm:spPr/>
      <dgm:t>
        <a:bodyPr/>
        <a:lstStyle/>
        <a:p>
          <a:endParaRPr lang="de-DE"/>
        </a:p>
      </dgm:t>
    </dgm:pt>
    <dgm:pt modelId="{ABEF4A0B-783C-44BA-A29F-F974E631A990}" type="sibTrans" cxnId="{C38526F8-33FE-4A13-8122-C98D4944029B}">
      <dgm:prSet/>
      <dgm:spPr/>
      <dgm:t>
        <a:bodyPr/>
        <a:lstStyle/>
        <a:p>
          <a:endParaRPr lang="de-DE"/>
        </a:p>
      </dgm:t>
    </dgm:pt>
    <dgm:pt modelId="{F7496689-4B26-4492-94B2-ED36AA5EAE23}">
      <dgm:prSet/>
      <dgm:spPr>
        <a:solidFill>
          <a:srgbClr val="FF9933"/>
        </a:solidFill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Baker</a:t>
          </a:r>
        </a:p>
      </dgm:t>
    </dgm:pt>
    <dgm:pt modelId="{8086DE69-66D4-4B0B-9B65-A615242B710E}" type="parTrans" cxnId="{763A2E41-0282-4C19-B5DB-E98B0E2426F7}">
      <dgm:prSet/>
      <dgm:spPr/>
      <dgm:t>
        <a:bodyPr/>
        <a:lstStyle/>
        <a:p>
          <a:endParaRPr lang="de-DE"/>
        </a:p>
      </dgm:t>
    </dgm:pt>
    <dgm:pt modelId="{7DCBBD88-2C2C-4F0C-B22A-C5E23BE2CD3B}" type="sibTrans" cxnId="{763A2E41-0282-4C19-B5DB-E98B0E2426F7}">
      <dgm:prSet/>
      <dgm:spPr/>
      <dgm:t>
        <a:bodyPr/>
        <a:lstStyle/>
        <a:p>
          <a:endParaRPr lang="de-DE"/>
        </a:p>
      </dgm:t>
    </dgm:pt>
    <dgm:pt modelId="{E8EE4EC6-5B04-4C48-89D8-3142855BD921}">
      <dgm:prSet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Consumer</a:t>
          </a:r>
        </a:p>
      </dgm:t>
    </dgm:pt>
    <dgm:pt modelId="{BDD10DBB-2805-4BD5-AD8F-61C68016F3A2}" type="parTrans" cxnId="{0F18074E-EFBF-435C-A8CD-BE689FE2FF90}">
      <dgm:prSet/>
      <dgm:spPr/>
      <dgm:t>
        <a:bodyPr/>
        <a:lstStyle/>
        <a:p>
          <a:endParaRPr lang="de-DE"/>
        </a:p>
      </dgm:t>
    </dgm:pt>
    <dgm:pt modelId="{ED614F0A-0694-4A28-B4F1-3D53B2096149}" type="sibTrans" cxnId="{0F18074E-EFBF-435C-A8CD-BE689FE2FF90}">
      <dgm:prSet/>
      <dgm:spPr/>
      <dgm:t>
        <a:bodyPr/>
        <a:lstStyle/>
        <a:p>
          <a:endParaRPr lang="de-DE"/>
        </a:p>
      </dgm:t>
    </dgm:pt>
    <dgm:pt modelId="{1FB7DEBF-8EE5-4198-8981-0ECCEBDB1D8E}" type="pres">
      <dgm:prSet presAssocID="{62921749-F93D-4571-A302-170ED3BE131F}" presName="Name0" presStyleCnt="0">
        <dgm:presLayoutVars>
          <dgm:dir/>
          <dgm:resizeHandles val="exact"/>
        </dgm:presLayoutVars>
      </dgm:prSet>
      <dgm:spPr/>
    </dgm:pt>
    <dgm:pt modelId="{22A77E52-D7C7-42BD-96B9-5EB6CB9B9BD0}" type="pres">
      <dgm:prSet presAssocID="{9D595F8E-DD02-463C-8EF1-D003D8BA4A9A}" presName="parTxOnly" presStyleLbl="node1" presStyleIdx="0" presStyleCnt="5">
        <dgm:presLayoutVars>
          <dgm:bulletEnabled val="1"/>
        </dgm:presLayoutVars>
      </dgm:prSet>
      <dgm:spPr/>
    </dgm:pt>
    <dgm:pt modelId="{9E9D02DC-0EC2-41C7-BAC4-E4A91FBFA08A}" type="pres">
      <dgm:prSet presAssocID="{496BE834-95CD-42B5-AEA0-235BC7753805}" presName="parSpace" presStyleCnt="0"/>
      <dgm:spPr/>
    </dgm:pt>
    <dgm:pt modelId="{B2F898DC-4BC6-416B-B4F5-005AB083C2D1}" type="pres">
      <dgm:prSet presAssocID="{6DE1868F-A1C0-4EBB-BB76-CAC57DF75F74}" presName="parTxOnly" presStyleLbl="node1" presStyleIdx="1" presStyleCnt="5">
        <dgm:presLayoutVars>
          <dgm:bulletEnabled val="1"/>
        </dgm:presLayoutVars>
      </dgm:prSet>
      <dgm:spPr/>
    </dgm:pt>
    <dgm:pt modelId="{26876001-8B91-44BE-967C-31E7F5E80CC3}" type="pres">
      <dgm:prSet presAssocID="{9004982A-CB24-44D2-AE96-A626F95463F2}" presName="parSpace" presStyleCnt="0"/>
      <dgm:spPr/>
    </dgm:pt>
    <dgm:pt modelId="{5089A90F-3B2F-49FF-8D8E-63E97A36F2E6}" type="pres">
      <dgm:prSet presAssocID="{B5721C3B-8EA1-421C-B27D-36B284DE27EA}" presName="parTxOnly" presStyleLbl="node1" presStyleIdx="2" presStyleCnt="5">
        <dgm:presLayoutVars>
          <dgm:bulletEnabled val="1"/>
        </dgm:presLayoutVars>
      </dgm:prSet>
      <dgm:spPr/>
    </dgm:pt>
    <dgm:pt modelId="{D866CB25-5A3A-4E68-A7F3-E2EE0F2B0DE2}" type="pres">
      <dgm:prSet presAssocID="{ABEF4A0B-783C-44BA-A29F-F974E631A990}" presName="parSpace" presStyleCnt="0"/>
      <dgm:spPr/>
    </dgm:pt>
    <dgm:pt modelId="{70CE6083-7353-474C-8368-F571C88D250E}" type="pres">
      <dgm:prSet presAssocID="{F7496689-4B26-4492-94B2-ED36AA5EAE23}" presName="parTxOnly" presStyleLbl="node1" presStyleIdx="3" presStyleCnt="5">
        <dgm:presLayoutVars>
          <dgm:bulletEnabled val="1"/>
        </dgm:presLayoutVars>
      </dgm:prSet>
      <dgm:spPr/>
    </dgm:pt>
    <dgm:pt modelId="{BFAC1275-A46A-44DE-86D1-D01E724AA890}" type="pres">
      <dgm:prSet presAssocID="{7DCBBD88-2C2C-4F0C-B22A-C5E23BE2CD3B}" presName="parSpace" presStyleCnt="0"/>
      <dgm:spPr/>
    </dgm:pt>
    <dgm:pt modelId="{388CB19D-C3E7-49F6-BF7F-DC4D2DFC850A}" type="pres">
      <dgm:prSet presAssocID="{E8EE4EC6-5B04-4C48-89D8-3142855BD9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B020603-6798-4C07-972D-5AE0BADAE17A}" type="presOf" srcId="{F7496689-4B26-4492-94B2-ED36AA5EAE23}" destId="{70CE6083-7353-474C-8368-F571C88D250E}" srcOrd="0" destOrd="0" presId="urn:microsoft.com/office/officeart/2005/8/layout/hChevron3"/>
    <dgm:cxn modelId="{1DECEF5F-6FF9-4F8D-A985-16160417BEDB}" type="presOf" srcId="{62921749-F93D-4571-A302-170ED3BE131F}" destId="{1FB7DEBF-8EE5-4198-8981-0ECCEBDB1D8E}" srcOrd="0" destOrd="0" presId="urn:microsoft.com/office/officeart/2005/8/layout/hChevron3"/>
    <dgm:cxn modelId="{763A2E41-0282-4C19-B5DB-E98B0E2426F7}" srcId="{62921749-F93D-4571-A302-170ED3BE131F}" destId="{F7496689-4B26-4492-94B2-ED36AA5EAE23}" srcOrd="3" destOrd="0" parTransId="{8086DE69-66D4-4B0B-9B65-A615242B710E}" sibTransId="{7DCBBD88-2C2C-4F0C-B22A-C5E23BE2CD3B}"/>
    <dgm:cxn modelId="{EA26B564-2D03-4268-BFF9-E712442B8D52}" type="presOf" srcId="{E8EE4EC6-5B04-4C48-89D8-3142855BD921}" destId="{388CB19D-C3E7-49F6-BF7F-DC4D2DFC850A}" srcOrd="0" destOrd="0" presId="urn:microsoft.com/office/officeart/2005/8/layout/hChevron3"/>
    <dgm:cxn modelId="{C814CC66-2CCC-4471-BE34-24A3C5352BA5}" srcId="{62921749-F93D-4571-A302-170ED3BE131F}" destId="{6DE1868F-A1C0-4EBB-BB76-CAC57DF75F74}" srcOrd="1" destOrd="0" parTransId="{F4EE31BB-6037-4604-A437-044FEAA05256}" sibTransId="{9004982A-CB24-44D2-AE96-A626F95463F2}"/>
    <dgm:cxn modelId="{0F18074E-EFBF-435C-A8CD-BE689FE2FF90}" srcId="{62921749-F93D-4571-A302-170ED3BE131F}" destId="{E8EE4EC6-5B04-4C48-89D8-3142855BD921}" srcOrd="4" destOrd="0" parTransId="{BDD10DBB-2805-4BD5-AD8F-61C68016F3A2}" sibTransId="{ED614F0A-0694-4A28-B4F1-3D53B2096149}"/>
    <dgm:cxn modelId="{6F4AAE9A-83FE-4C45-B49D-D24A88C65774}" srcId="{62921749-F93D-4571-A302-170ED3BE131F}" destId="{9D595F8E-DD02-463C-8EF1-D003D8BA4A9A}" srcOrd="0" destOrd="0" parTransId="{675BDD6C-D3AA-4C75-BA15-728AE17718C0}" sibTransId="{496BE834-95CD-42B5-AEA0-235BC7753805}"/>
    <dgm:cxn modelId="{0F6971AF-6E26-4281-B3EE-545CFEA3CDBD}" type="presOf" srcId="{B5721C3B-8EA1-421C-B27D-36B284DE27EA}" destId="{5089A90F-3B2F-49FF-8D8E-63E97A36F2E6}" srcOrd="0" destOrd="0" presId="urn:microsoft.com/office/officeart/2005/8/layout/hChevron3"/>
    <dgm:cxn modelId="{66EA33E0-31A1-422F-AA09-FD8C3CA2CDD9}" type="presOf" srcId="{6DE1868F-A1C0-4EBB-BB76-CAC57DF75F74}" destId="{B2F898DC-4BC6-416B-B4F5-005AB083C2D1}" srcOrd="0" destOrd="0" presId="urn:microsoft.com/office/officeart/2005/8/layout/hChevron3"/>
    <dgm:cxn modelId="{62F288E7-D759-4D48-BE11-B4B97AE2776C}" type="presOf" srcId="{9D595F8E-DD02-463C-8EF1-D003D8BA4A9A}" destId="{22A77E52-D7C7-42BD-96B9-5EB6CB9B9BD0}" srcOrd="0" destOrd="0" presId="urn:microsoft.com/office/officeart/2005/8/layout/hChevron3"/>
    <dgm:cxn modelId="{C38526F8-33FE-4A13-8122-C98D4944029B}" srcId="{62921749-F93D-4571-A302-170ED3BE131F}" destId="{B5721C3B-8EA1-421C-B27D-36B284DE27EA}" srcOrd="2" destOrd="0" parTransId="{B0CC065A-631D-40A8-8748-ECD2DC318CF7}" sibTransId="{ABEF4A0B-783C-44BA-A29F-F974E631A990}"/>
    <dgm:cxn modelId="{1D47D760-2491-41A7-8179-A61516AB5074}" type="presParOf" srcId="{1FB7DEBF-8EE5-4198-8981-0ECCEBDB1D8E}" destId="{22A77E52-D7C7-42BD-96B9-5EB6CB9B9BD0}" srcOrd="0" destOrd="0" presId="urn:microsoft.com/office/officeart/2005/8/layout/hChevron3"/>
    <dgm:cxn modelId="{632FC1C5-B8AD-438E-8E9E-8AA2FA1578AE}" type="presParOf" srcId="{1FB7DEBF-8EE5-4198-8981-0ECCEBDB1D8E}" destId="{9E9D02DC-0EC2-41C7-BAC4-E4A91FBFA08A}" srcOrd="1" destOrd="0" presId="urn:microsoft.com/office/officeart/2005/8/layout/hChevron3"/>
    <dgm:cxn modelId="{396DDBE9-DA84-4FA2-9F0A-D66805B5577E}" type="presParOf" srcId="{1FB7DEBF-8EE5-4198-8981-0ECCEBDB1D8E}" destId="{B2F898DC-4BC6-416B-B4F5-005AB083C2D1}" srcOrd="2" destOrd="0" presId="urn:microsoft.com/office/officeart/2005/8/layout/hChevron3"/>
    <dgm:cxn modelId="{E73D5E52-1640-4DCE-8D96-ADD469CE891F}" type="presParOf" srcId="{1FB7DEBF-8EE5-4198-8981-0ECCEBDB1D8E}" destId="{26876001-8B91-44BE-967C-31E7F5E80CC3}" srcOrd="3" destOrd="0" presId="urn:microsoft.com/office/officeart/2005/8/layout/hChevron3"/>
    <dgm:cxn modelId="{1B0E7C59-3AD6-415E-B7C1-95A15CDCBA46}" type="presParOf" srcId="{1FB7DEBF-8EE5-4198-8981-0ECCEBDB1D8E}" destId="{5089A90F-3B2F-49FF-8D8E-63E97A36F2E6}" srcOrd="4" destOrd="0" presId="urn:microsoft.com/office/officeart/2005/8/layout/hChevron3"/>
    <dgm:cxn modelId="{BD438817-5810-43E0-A5F8-A90BBD5670FC}" type="presParOf" srcId="{1FB7DEBF-8EE5-4198-8981-0ECCEBDB1D8E}" destId="{D866CB25-5A3A-4E68-A7F3-E2EE0F2B0DE2}" srcOrd="5" destOrd="0" presId="urn:microsoft.com/office/officeart/2005/8/layout/hChevron3"/>
    <dgm:cxn modelId="{0F734C48-8298-41D1-8D95-C89AF14285C9}" type="presParOf" srcId="{1FB7DEBF-8EE5-4198-8981-0ECCEBDB1D8E}" destId="{70CE6083-7353-474C-8368-F571C88D250E}" srcOrd="6" destOrd="0" presId="urn:microsoft.com/office/officeart/2005/8/layout/hChevron3"/>
    <dgm:cxn modelId="{3293E79A-1480-4025-96A6-CA33E41AB42B}" type="presParOf" srcId="{1FB7DEBF-8EE5-4198-8981-0ECCEBDB1D8E}" destId="{BFAC1275-A46A-44DE-86D1-D01E724AA890}" srcOrd="7" destOrd="0" presId="urn:microsoft.com/office/officeart/2005/8/layout/hChevron3"/>
    <dgm:cxn modelId="{1D9800A6-4B4C-4EF9-8F3F-1ADA73CCB479}" type="presParOf" srcId="{1FB7DEBF-8EE5-4198-8981-0ECCEBDB1D8E}" destId="{388CB19D-C3E7-49F6-BF7F-DC4D2DFC85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7E52-D7C7-42BD-96B9-5EB6CB9B9BD0}">
      <dsp:nvSpPr>
        <dsp:cNvPr id="0" name=""/>
        <dsp:cNvSpPr/>
      </dsp:nvSpPr>
      <dsp:spPr>
        <a:xfrm>
          <a:off x="1039" y="823838"/>
          <a:ext cx="2027340" cy="81093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 err="1">
              <a:solidFill>
                <a:schemeClr val="tx1"/>
              </a:solidFill>
            </a:rPr>
            <a:t>Breeder</a:t>
          </a:r>
          <a:endParaRPr lang="de-DE" sz="1700" b="1" kern="1200" dirty="0">
            <a:solidFill>
              <a:schemeClr val="tx1"/>
            </a:solidFill>
          </a:endParaRPr>
        </a:p>
      </dsp:txBody>
      <dsp:txXfrm>
        <a:off x="1039" y="823838"/>
        <a:ext cx="1824606" cy="810936"/>
      </dsp:txXfrm>
    </dsp:sp>
    <dsp:sp modelId="{B2F898DC-4BC6-416B-B4F5-005AB083C2D1}">
      <dsp:nvSpPr>
        <dsp:cNvPr id="0" name=""/>
        <dsp:cNvSpPr/>
      </dsp:nvSpPr>
      <dsp:spPr>
        <a:xfrm>
          <a:off x="1622912" y="823838"/>
          <a:ext cx="2027340" cy="810936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Farmer</a:t>
          </a:r>
        </a:p>
      </dsp:txBody>
      <dsp:txXfrm>
        <a:off x="2028380" y="823838"/>
        <a:ext cx="1216404" cy="810936"/>
      </dsp:txXfrm>
    </dsp:sp>
    <dsp:sp modelId="{5089A90F-3B2F-49FF-8D8E-63E97A36F2E6}">
      <dsp:nvSpPr>
        <dsp:cNvPr id="0" name=""/>
        <dsp:cNvSpPr/>
      </dsp:nvSpPr>
      <dsp:spPr>
        <a:xfrm>
          <a:off x="3244785" y="823838"/>
          <a:ext cx="2027340" cy="810936"/>
        </a:xfrm>
        <a:prstGeom prst="chevron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Miller</a:t>
          </a:r>
        </a:p>
      </dsp:txBody>
      <dsp:txXfrm>
        <a:off x="3650253" y="823838"/>
        <a:ext cx="1216404" cy="810936"/>
      </dsp:txXfrm>
    </dsp:sp>
    <dsp:sp modelId="{70CE6083-7353-474C-8368-F571C88D250E}">
      <dsp:nvSpPr>
        <dsp:cNvPr id="0" name=""/>
        <dsp:cNvSpPr/>
      </dsp:nvSpPr>
      <dsp:spPr>
        <a:xfrm>
          <a:off x="4866657" y="823838"/>
          <a:ext cx="2027340" cy="810936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Baker</a:t>
          </a:r>
        </a:p>
      </dsp:txBody>
      <dsp:txXfrm>
        <a:off x="5272125" y="823838"/>
        <a:ext cx="1216404" cy="810936"/>
      </dsp:txXfrm>
    </dsp:sp>
    <dsp:sp modelId="{388CB19D-C3E7-49F6-BF7F-DC4D2DFC850A}">
      <dsp:nvSpPr>
        <dsp:cNvPr id="0" name=""/>
        <dsp:cNvSpPr/>
      </dsp:nvSpPr>
      <dsp:spPr>
        <a:xfrm>
          <a:off x="6488530" y="823838"/>
          <a:ext cx="2027340" cy="810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>
              <a:solidFill>
                <a:schemeClr val="tx1"/>
              </a:solidFill>
            </a:rPr>
            <a:t>Consumer</a:t>
          </a:r>
        </a:p>
      </dsp:txBody>
      <dsp:txXfrm>
        <a:off x="6893998" y="823838"/>
        <a:ext cx="1216404" cy="810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7E52-D7C7-42BD-96B9-5EB6CB9B9BD0}">
      <dsp:nvSpPr>
        <dsp:cNvPr id="0" name=""/>
        <dsp:cNvSpPr/>
      </dsp:nvSpPr>
      <dsp:spPr>
        <a:xfrm>
          <a:off x="934" y="280650"/>
          <a:ext cx="1822970" cy="729188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>
              <a:solidFill>
                <a:schemeClr val="tx1"/>
              </a:solidFill>
            </a:rPr>
            <a:t>Breeder</a:t>
          </a:r>
          <a:endParaRPr lang="de-DE" sz="1600" b="1" kern="1200" dirty="0">
            <a:solidFill>
              <a:schemeClr val="tx1"/>
            </a:solidFill>
          </a:endParaRPr>
        </a:p>
      </dsp:txBody>
      <dsp:txXfrm>
        <a:off x="934" y="280650"/>
        <a:ext cx="1640673" cy="729188"/>
      </dsp:txXfrm>
    </dsp:sp>
    <dsp:sp modelId="{B2F898DC-4BC6-416B-B4F5-005AB083C2D1}">
      <dsp:nvSpPr>
        <dsp:cNvPr id="0" name=""/>
        <dsp:cNvSpPr/>
      </dsp:nvSpPr>
      <dsp:spPr>
        <a:xfrm>
          <a:off x="1459310" y="280650"/>
          <a:ext cx="1822970" cy="729188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Farmer</a:t>
          </a:r>
        </a:p>
      </dsp:txBody>
      <dsp:txXfrm>
        <a:off x="1823904" y="280650"/>
        <a:ext cx="1093782" cy="729188"/>
      </dsp:txXfrm>
    </dsp:sp>
    <dsp:sp modelId="{5089A90F-3B2F-49FF-8D8E-63E97A36F2E6}">
      <dsp:nvSpPr>
        <dsp:cNvPr id="0" name=""/>
        <dsp:cNvSpPr/>
      </dsp:nvSpPr>
      <dsp:spPr>
        <a:xfrm>
          <a:off x="2917686" y="280650"/>
          <a:ext cx="1822970" cy="729188"/>
        </a:xfrm>
        <a:prstGeom prst="chevron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Miller</a:t>
          </a:r>
        </a:p>
      </dsp:txBody>
      <dsp:txXfrm>
        <a:off x="3282280" y="280650"/>
        <a:ext cx="1093782" cy="729188"/>
      </dsp:txXfrm>
    </dsp:sp>
    <dsp:sp modelId="{70CE6083-7353-474C-8368-F571C88D250E}">
      <dsp:nvSpPr>
        <dsp:cNvPr id="0" name=""/>
        <dsp:cNvSpPr/>
      </dsp:nvSpPr>
      <dsp:spPr>
        <a:xfrm>
          <a:off x="4376063" y="280650"/>
          <a:ext cx="1822970" cy="729188"/>
        </a:xfrm>
        <a:prstGeom prst="chevron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Baker</a:t>
          </a:r>
        </a:p>
      </dsp:txBody>
      <dsp:txXfrm>
        <a:off x="4740657" y="280650"/>
        <a:ext cx="1093782" cy="729188"/>
      </dsp:txXfrm>
    </dsp:sp>
    <dsp:sp modelId="{388CB19D-C3E7-49F6-BF7F-DC4D2DFC850A}">
      <dsp:nvSpPr>
        <dsp:cNvPr id="0" name=""/>
        <dsp:cNvSpPr/>
      </dsp:nvSpPr>
      <dsp:spPr>
        <a:xfrm>
          <a:off x="5834439" y="280650"/>
          <a:ext cx="1822970" cy="7291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Consumer</a:t>
          </a:r>
        </a:p>
      </dsp:txBody>
      <dsp:txXfrm>
        <a:off x="6199033" y="280650"/>
        <a:ext cx="1093782" cy="729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5" y="2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>
              <a:defRPr sz="1200"/>
            </a:lvl1pPr>
          </a:lstStyle>
          <a:p>
            <a:fld id="{8ED86F60-E2CB-43E2-80F5-90274149DE4A}" type="datetimeFigureOut">
              <a:rPr lang="de-DE" smtClean="0"/>
              <a:pPr/>
              <a:t>12.02.2021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5" y="9429305"/>
            <a:ext cx="2945862" cy="495793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r">
              <a:defRPr sz="1200"/>
            </a:lvl1pPr>
          </a:lstStyle>
          <a:p>
            <a:fld id="{4EF9F176-4156-4D61-AEAD-0D3895DDA1F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14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5" y="3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4653"/>
            <a:ext cx="4985772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5" y="9429307"/>
            <a:ext cx="2945862" cy="49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defTabSz="91437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C663413-8BA2-4986-A476-B30F2EDC32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775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969371-3FA2-42AD-AC67-E54BB9C45187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04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75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54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6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3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95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18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171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6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8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97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83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925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232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1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253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64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89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025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100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6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096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92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782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5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989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362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303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56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213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617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2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695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578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27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79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965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635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378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73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376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73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327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935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089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510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917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752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848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280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37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5621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04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31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946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040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096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9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63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5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5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91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0435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75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8694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5399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2935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9486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0885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2819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766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580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1993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6806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30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86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4135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934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807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0260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04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63413-8BA2-4986-A476-B30F2EDC325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21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DA268-2950-4640-8F57-53698C6D1B8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195B3-5CF8-4D7B-8F70-595DB1A56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63880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579445-1A5A-4B9E-A5B9-4C1FD64B1D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BE58C-62B2-4D9A-BBD9-B367A50D82F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05FB-6BDE-4920-8EA2-443DDA729A2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7E1C8-59E7-46A9-AA10-B917273F22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F92DC-544A-4683-BED7-A0C05A77C5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5096D-17D0-4823-98C7-9D6B1B45747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 userDrawn="1"/>
        </p:nvSpPr>
        <p:spPr bwMode="auto">
          <a:xfrm flipV="1">
            <a:off x="250825" y="6546850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3" name="Text Box 7"/>
          <p:cNvSpPr txBox="1">
            <a:spLocks noChangeArrowheads="1"/>
          </p:cNvSpPr>
          <p:nvPr userDrawn="1"/>
        </p:nvSpPr>
        <p:spPr bwMode="auto">
          <a:xfrm>
            <a:off x="361950" y="6591300"/>
            <a:ext cx="66198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dirty="0">
                <a:solidFill>
                  <a:srgbClr val="034380"/>
                </a:solidFill>
              </a:rPr>
              <a:t>LSA-UHOH</a:t>
            </a:r>
          </a:p>
        </p:txBody>
      </p:sp>
      <p:sp>
        <p:nvSpPr>
          <p:cNvPr id="4" name="Line 6"/>
          <p:cNvSpPr>
            <a:spLocks noChangeShapeType="1"/>
          </p:cNvSpPr>
          <p:nvPr userDrawn="1"/>
        </p:nvSpPr>
        <p:spPr bwMode="auto">
          <a:xfrm flipV="1">
            <a:off x="285750" y="714375"/>
            <a:ext cx="8797925" cy="0"/>
          </a:xfrm>
          <a:prstGeom prst="line">
            <a:avLst/>
          </a:prstGeom>
          <a:noFill/>
          <a:ln w="12700">
            <a:solidFill>
              <a:srgbClr val="0343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8831263" y="6480175"/>
            <a:ext cx="307975" cy="131763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0" y="642938"/>
            <a:ext cx="307975" cy="131762"/>
          </a:xfrm>
          <a:prstGeom prst="rect">
            <a:avLst/>
          </a:prstGeom>
          <a:solidFill>
            <a:srgbClr val="003F75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lum bright="24000"/>
          </a:blip>
          <a:srcRect t="31250" b="60001"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E93F8E7-45F8-4AA0-A997-8F6B10098D5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A69995-B5DA-4B9A-BCE1-C693864EA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5"/>
          <a:stretch/>
        </p:blipFill>
        <p:spPr>
          <a:xfrm>
            <a:off x="8543124" y="117179"/>
            <a:ext cx="505626" cy="502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B4904-1A67-4D88-AE1D-D08FA3E4D1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8450A-4652-4253-A2C1-293CE8A2BE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Hier klicken, um Master-Textformat zu bearbeiten.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24625"/>
            <a:ext cx="3960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6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i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99AD0E9-1A4D-47DD-A1C8-4147DA1CE0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5" r:id="rId7"/>
    <p:sldLayoutId id="2147483811" r:id="rId8"/>
    <p:sldLayoutId id="2147483812" r:id="rId9"/>
    <p:sldLayoutId id="2147483813" r:id="rId10"/>
    <p:sldLayoutId id="2147483814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5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4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0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9.jpeg"/><Relationship Id="rId4" Type="http://schemas.openxmlformats.org/officeDocument/2006/relationships/diagramData" Target="../diagrams/data2.xml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4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4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6.png"/><Relationship Id="rId4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7" descr="titelbild"/>
          <p:cNvPicPr>
            <a:picLocks noChangeAspect="1" noChangeArrowheads="1"/>
          </p:cNvPicPr>
          <p:nvPr/>
        </p:nvPicPr>
        <p:blipFill>
          <a:blip r:embed="rId3" cstate="print"/>
          <a:srcRect t="9142" b="8260"/>
          <a:stretch>
            <a:fillRect/>
          </a:stretch>
        </p:blipFill>
        <p:spPr bwMode="auto">
          <a:xfrm>
            <a:off x="0" y="3286125"/>
            <a:ext cx="9144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73"/>
          <p:cNvSpPr>
            <a:spLocks noChangeArrowheads="1"/>
          </p:cNvSpPr>
          <p:nvPr/>
        </p:nvSpPr>
        <p:spPr bwMode="auto">
          <a:xfrm>
            <a:off x="0" y="2947988"/>
            <a:ext cx="309563" cy="115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de-DE" sz="70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076" name="Freeform 1174"/>
          <p:cNvSpPr>
            <a:spLocks noEditPoints="1"/>
          </p:cNvSpPr>
          <p:nvPr/>
        </p:nvSpPr>
        <p:spPr bwMode="auto">
          <a:xfrm>
            <a:off x="6357938" y="3187700"/>
            <a:ext cx="25400" cy="49213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7" name="Freeform 1175"/>
          <p:cNvSpPr>
            <a:spLocks noEditPoints="1"/>
          </p:cNvSpPr>
          <p:nvPr/>
        </p:nvSpPr>
        <p:spPr bwMode="auto">
          <a:xfrm>
            <a:off x="6021388" y="3175000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8" name="Freeform 1176"/>
          <p:cNvSpPr>
            <a:spLocks/>
          </p:cNvSpPr>
          <p:nvPr/>
        </p:nvSpPr>
        <p:spPr bwMode="auto">
          <a:xfrm>
            <a:off x="6092825" y="3375025"/>
            <a:ext cx="30163" cy="46038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9" name="Freeform 1177"/>
          <p:cNvSpPr>
            <a:spLocks noEditPoints="1"/>
          </p:cNvSpPr>
          <p:nvPr/>
        </p:nvSpPr>
        <p:spPr bwMode="auto">
          <a:xfrm>
            <a:off x="6130925" y="3378200"/>
            <a:ext cx="34925" cy="46038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0" name="Freeform 1178"/>
          <p:cNvSpPr>
            <a:spLocks/>
          </p:cNvSpPr>
          <p:nvPr/>
        </p:nvSpPr>
        <p:spPr bwMode="auto">
          <a:xfrm>
            <a:off x="6173788" y="3378200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1" name="Freeform 1179"/>
          <p:cNvSpPr>
            <a:spLocks noEditPoints="1"/>
          </p:cNvSpPr>
          <p:nvPr/>
        </p:nvSpPr>
        <p:spPr bwMode="auto">
          <a:xfrm>
            <a:off x="6210300" y="3375025"/>
            <a:ext cx="36513" cy="46038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2" name="Freeform 1180"/>
          <p:cNvSpPr>
            <a:spLocks/>
          </p:cNvSpPr>
          <p:nvPr/>
        </p:nvSpPr>
        <p:spPr bwMode="auto">
          <a:xfrm>
            <a:off x="5854700" y="3168650"/>
            <a:ext cx="53975" cy="52388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3" name="Freeform 1181"/>
          <p:cNvSpPr>
            <a:spLocks/>
          </p:cNvSpPr>
          <p:nvPr/>
        </p:nvSpPr>
        <p:spPr bwMode="auto">
          <a:xfrm>
            <a:off x="5846763" y="3101975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4" name="Freeform 1182"/>
          <p:cNvSpPr>
            <a:spLocks/>
          </p:cNvSpPr>
          <p:nvPr/>
        </p:nvSpPr>
        <p:spPr bwMode="auto">
          <a:xfrm>
            <a:off x="5846763" y="3059113"/>
            <a:ext cx="44450" cy="26987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5" name="Freeform 1183"/>
          <p:cNvSpPr>
            <a:spLocks/>
          </p:cNvSpPr>
          <p:nvPr/>
        </p:nvSpPr>
        <p:spPr bwMode="auto">
          <a:xfrm>
            <a:off x="5851525" y="2992438"/>
            <a:ext cx="49213" cy="49212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6" name="Freeform 1184"/>
          <p:cNvSpPr>
            <a:spLocks/>
          </p:cNvSpPr>
          <p:nvPr/>
        </p:nvSpPr>
        <p:spPr bwMode="auto">
          <a:xfrm>
            <a:off x="5868988" y="2943225"/>
            <a:ext cx="57150" cy="52388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7" name="Freeform 1185"/>
          <p:cNvSpPr>
            <a:spLocks noEditPoints="1"/>
          </p:cNvSpPr>
          <p:nvPr/>
        </p:nvSpPr>
        <p:spPr bwMode="auto">
          <a:xfrm>
            <a:off x="5895975" y="2886075"/>
            <a:ext cx="65088" cy="55563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8" name="Freeform 1186"/>
          <p:cNvSpPr>
            <a:spLocks/>
          </p:cNvSpPr>
          <p:nvPr/>
        </p:nvSpPr>
        <p:spPr bwMode="auto">
          <a:xfrm>
            <a:off x="5946775" y="2835275"/>
            <a:ext cx="46038" cy="55563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89" name="Freeform 1187"/>
          <p:cNvSpPr>
            <a:spLocks/>
          </p:cNvSpPr>
          <p:nvPr/>
        </p:nvSpPr>
        <p:spPr bwMode="auto">
          <a:xfrm>
            <a:off x="5984875" y="2808288"/>
            <a:ext cx="42863" cy="49212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0" name="Freeform 1188"/>
          <p:cNvSpPr>
            <a:spLocks/>
          </p:cNvSpPr>
          <p:nvPr/>
        </p:nvSpPr>
        <p:spPr bwMode="auto">
          <a:xfrm>
            <a:off x="6024563" y="2779713"/>
            <a:ext cx="46037" cy="55562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1" name="Freeform 1189"/>
          <p:cNvSpPr>
            <a:spLocks noEditPoints="1"/>
          </p:cNvSpPr>
          <p:nvPr/>
        </p:nvSpPr>
        <p:spPr bwMode="auto">
          <a:xfrm>
            <a:off x="6081713" y="2762250"/>
            <a:ext cx="52387" cy="55563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2" name="Freeform 1190"/>
          <p:cNvSpPr>
            <a:spLocks/>
          </p:cNvSpPr>
          <p:nvPr/>
        </p:nvSpPr>
        <p:spPr bwMode="auto">
          <a:xfrm>
            <a:off x="6137275" y="2755900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3" name="Freeform 1191"/>
          <p:cNvSpPr>
            <a:spLocks/>
          </p:cNvSpPr>
          <p:nvPr/>
        </p:nvSpPr>
        <p:spPr bwMode="auto">
          <a:xfrm>
            <a:off x="6237288" y="2768600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4" name="Freeform 1192"/>
          <p:cNvSpPr>
            <a:spLocks noEditPoints="1"/>
          </p:cNvSpPr>
          <p:nvPr/>
        </p:nvSpPr>
        <p:spPr bwMode="auto">
          <a:xfrm>
            <a:off x="6303963" y="2800350"/>
            <a:ext cx="46037" cy="49213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5" name="Freeform 1193"/>
          <p:cNvSpPr>
            <a:spLocks/>
          </p:cNvSpPr>
          <p:nvPr/>
        </p:nvSpPr>
        <p:spPr bwMode="auto">
          <a:xfrm>
            <a:off x="6343650" y="2828925"/>
            <a:ext cx="68263" cy="68263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6" name="Freeform 1194"/>
          <p:cNvSpPr>
            <a:spLocks/>
          </p:cNvSpPr>
          <p:nvPr/>
        </p:nvSpPr>
        <p:spPr bwMode="auto">
          <a:xfrm>
            <a:off x="6388100" y="2878138"/>
            <a:ext cx="58738" cy="58737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7" name="Freeform 1195"/>
          <p:cNvSpPr>
            <a:spLocks/>
          </p:cNvSpPr>
          <p:nvPr/>
        </p:nvSpPr>
        <p:spPr bwMode="auto">
          <a:xfrm>
            <a:off x="6421438" y="2932113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8" name="Freeform 1196"/>
          <p:cNvSpPr>
            <a:spLocks/>
          </p:cNvSpPr>
          <p:nvPr/>
        </p:nvSpPr>
        <p:spPr bwMode="auto">
          <a:xfrm>
            <a:off x="6443663" y="2995613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99" name="Freeform 1197"/>
          <p:cNvSpPr>
            <a:spLocks/>
          </p:cNvSpPr>
          <p:nvPr/>
        </p:nvSpPr>
        <p:spPr bwMode="auto">
          <a:xfrm>
            <a:off x="6451600" y="3070225"/>
            <a:ext cx="50800" cy="42863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0" name="Freeform 1198"/>
          <p:cNvSpPr>
            <a:spLocks/>
          </p:cNvSpPr>
          <p:nvPr/>
        </p:nvSpPr>
        <p:spPr bwMode="auto">
          <a:xfrm>
            <a:off x="6450013" y="3128963"/>
            <a:ext cx="47625" cy="30162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1" name="Freeform 1199"/>
          <p:cNvSpPr>
            <a:spLocks/>
          </p:cNvSpPr>
          <p:nvPr/>
        </p:nvSpPr>
        <p:spPr bwMode="auto">
          <a:xfrm>
            <a:off x="6427788" y="3163888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2" name="Freeform 1200"/>
          <p:cNvSpPr>
            <a:spLocks noEditPoints="1"/>
          </p:cNvSpPr>
          <p:nvPr/>
        </p:nvSpPr>
        <p:spPr bwMode="auto">
          <a:xfrm>
            <a:off x="6088063" y="3178175"/>
            <a:ext cx="20637" cy="52388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3" name="Freeform 1201"/>
          <p:cNvSpPr>
            <a:spLocks noEditPoints="1"/>
          </p:cNvSpPr>
          <p:nvPr/>
        </p:nvSpPr>
        <p:spPr bwMode="auto">
          <a:xfrm>
            <a:off x="5938838" y="3219450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4" name="Freeform 1202"/>
          <p:cNvSpPr>
            <a:spLocks noEditPoints="1"/>
          </p:cNvSpPr>
          <p:nvPr/>
        </p:nvSpPr>
        <p:spPr bwMode="auto">
          <a:xfrm>
            <a:off x="5922963" y="3184525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5" name="Freeform 1203"/>
          <p:cNvSpPr>
            <a:spLocks noEditPoints="1"/>
          </p:cNvSpPr>
          <p:nvPr/>
        </p:nvSpPr>
        <p:spPr bwMode="auto">
          <a:xfrm>
            <a:off x="5913438" y="3148013"/>
            <a:ext cx="520700" cy="36512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6" name="Freeform 1204"/>
          <p:cNvSpPr>
            <a:spLocks noEditPoints="1"/>
          </p:cNvSpPr>
          <p:nvPr/>
        </p:nvSpPr>
        <p:spPr bwMode="auto">
          <a:xfrm>
            <a:off x="5910263" y="3111500"/>
            <a:ext cx="528637" cy="36513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7" name="Freeform 1205"/>
          <p:cNvSpPr>
            <a:spLocks noEditPoints="1"/>
          </p:cNvSpPr>
          <p:nvPr/>
        </p:nvSpPr>
        <p:spPr bwMode="auto">
          <a:xfrm>
            <a:off x="5908675" y="3076575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8" name="Freeform 1206"/>
          <p:cNvSpPr>
            <a:spLocks noEditPoints="1"/>
          </p:cNvSpPr>
          <p:nvPr/>
        </p:nvSpPr>
        <p:spPr bwMode="auto">
          <a:xfrm>
            <a:off x="5908675" y="3041650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09" name="Freeform 1207"/>
          <p:cNvSpPr>
            <a:spLocks noEditPoints="1"/>
          </p:cNvSpPr>
          <p:nvPr/>
        </p:nvSpPr>
        <p:spPr bwMode="auto">
          <a:xfrm>
            <a:off x="5913438" y="2820988"/>
            <a:ext cx="520700" cy="220662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0" name="Freeform 1208"/>
          <p:cNvSpPr>
            <a:spLocks noEditPoints="1"/>
          </p:cNvSpPr>
          <p:nvPr/>
        </p:nvSpPr>
        <p:spPr bwMode="auto">
          <a:xfrm>
            <a:off x="5959475" y="3309938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1" name="Freeform 1209"/>
          <p:cNvSpPr>
            <a:spLocks noEditPoints="1"/>
          </p:cNvSpPr>
          <p:nvPr/>
        </p:nvSpPr>
        <p:spPr bwMode="auto">
          <a:xfrm>
            <a:off x="6354763" y="3309938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2" name="Freeform 1210"/>
          <p:cNvSpPr>
            <a:spLocks noEditPoints="1"/>
          </p:cNvSpPr>
          <p:nvPr/>
        </p:nvSpPr>
        <p:spPr bwMode="auto">
          <a:xfrm>
            <a:off x="5821363" y="2732088"/>
            <a:ext cx="706437" cy="722312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3" name="Freeform 1211"/>
          <p:cNvSpPr>
            <a:spLocks noEditPoints="1"/>
          </p:cNvSpPr>
          <p:nvPr/>
        </p:nvSpPr>
        <p:spPr bwMode="auto">
          <a:xfrm>
            <a:off x="5819775" y="2730500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4" name="Freeform 1212"/>
          <p:cNvSpPr>
            <a:spLocks noEditPoints="1"/>
          </p:cNvSpPr>
          <p:nvPr/>
        </p:nvSpPr>
        <p:spPr bwMode="auto">
          <a:xfrm>
            <a:off x="5829300" y="2740025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5" name="Freeform 1213"/>
          <p:cNvSpPr>
            <a:spLocks noEditPoints="1"/>
          </p:cNvSpPr>
          <p:nvPr/>
        </p:nvSpPr>
        <p:spPr bwMode="auto">
          <a:xfrm>
            <a:off x="5827713" y="2740025"/>
            <a:ext cx="692150" cy="706438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6" name="Freeform 1214"/>
          <p:cNvSpPr>
            <a:spLocks noEditPoints="1"/>
          </p:cNvSpPr>
          <p:nvPr/>
        </p:nvSpPr>
        <p:spPr bwMode="auto">
          <a:xfrm>
            <a:off x="6021388" y="3078163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7" name="Freeform 1215"/>
          <p:cNvSpPr>
            <a:spLocks noEditPoints="1"/>
          </p:cNvSpPr>
          <p:nvPr/>
        </p:nvSpPr>
        <p:spPr bwMode="auto">
          <a:xfrm>
            <a:off x="5975350" y="3074988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8" name="Freeform 1216"/>
          <p:cNvSpPr>
            <a:spLocks noEditPoints="1"/>
          </p:cNvSpPr>
          <p:nvPr/>
        </p:nvSpPr>
        <p:spPr bwMode="auto">
          <a:xfrm>
            <a:off x="5930900" y="3073400"/>
            <a:ext cx="28575" cy="61913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19" name="Freeform 1217"/>
          <p:cNvSpPr>
            <a:spLocks noEditPoints="1"/>
          </p:cNvSpPr>
          <p:nvPr/>
        </p:nvSpPr>
        <p:spPr bwMode="auto">
          <a:xfrm>
            <a:off x="5976938" y="3175000"/>
            <a:ext cx="28575" cy="52388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0" name="Freeform 1218"/>
          <p:cNvSpPr>
            <a:spLocks noEditPoints="1"/>
          </p:cNvSpPr>
          <p:nvPr/>
        </p:nvSpPr>
        <p:spPr bwMode="auto">
          <a:xfrm>
            <a:off x="6392863" y="3103563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1" name="Freeform 1219"/>
          <p:cNvSpPr>
            <a:spLocks noEditPoints="1"/>
          </p:cNvSpPr>
          <p:nvPr/>
        </p:nvSpPr>
        <p:spPr bwMode="auto">
          <a:xfrm>
            <a:off x="6357938" y="3100388"/>
            <a:ext cx="25400" cy="55562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2" name="Freeform 1220"/>
          <p:cNvSpPr>
            <a:spLocks/>
          </p:cNvSpPr>
          <p:nvPr/>
        </p:nvSpPr>
        <p:spPr bwMode="auto">
          <a:xfrm>
            <a:off x="3135313" y="2951163"/>
            <a:ext cx="117475" cy="115887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3" name="Freeform 1221"/>
          <p:cNvSpPr>
            <a:spLocks/>
          </p:cNvSpPr>
          <p:nvPr/>
        </p:nvSpPr>
        <p:spPr bwMode="auto">
          <a:xfrm>
            <a:off x="3268663" y="2951163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4" name="Freeform 1222"/>
          <p:cNvSpPr>
            <a:spLocks/>
          </p:cNvSpPr>
          <p:nvPr/>
        </p:nvSpPr>
        <p:spPr bwMode="auto">
          <a:xfrm>
            <a:off x="3411538" y="2951163"/>
            <a:ext cx="49212" cy="112712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5" name="Freeform 1223"/>
          <p:cNvSpPr>
            <a:spLocks/>
          </p:cNvSpPr>
          <p:nvPr/>
        </p:nvSpPr>
        <p:spPr bwMode="auto">
          <a:xfrm>
            <a:off x="3475038" y="2951163"/>
            <a:ext cx="120650" cy="115887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6" name="Freeform 1224"/>
          <p:cNvSpPr>
            <a:spLocks/>
          </p:cNvSpPr>
          <p:nvPr/>
        </p:nvSpPr>
        <p:spPr bwMode="auto">
          <a:xfrm>
            <a:off x="3606800" y="2951163"/>
            <a:ext cx="96838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7" name="Freeform 1225"/>
          <p:cNvSpPr>
            <a:spLocks noEditPoints="1"/>
          </p:cNvSpPr>
          <p:nvPr/>
        </p:nvSpPr>
        <p:spPr bwMode="auto">
          <a:xfrm>
            <a:off x="3724275" y="2951163"/>
            <a:ext cx="112713" cy="112712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8" name="Freeform 1226"/>
          <p:cNvSpPr>
            <a:spLocks/>
          </p:cNvSpPr>
          <p:nvPr/>
        </p:nvSpPr>
        <p:spPr bwMode="auto">
          <a:xfrm>
            <a:off x="3860800" y="2947988"/>
            <a:ext cx="76200" cy="119062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29" name="Freeform 1227"/>
          <p:cNvSpPr>
            <a:spLocks/>
          </p:cNvSpPr>
          <p:nvPr/>
        </p:nvSpPr>
        <p:spPr bwMode="auto">
          <a:xfrm>
            <a:off x="3963988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0" name="Freeform 1228"/>
          <p:cNvSpPr>
            <a:spLocks/>
          </p:cNvSpPr>
          <p:nvPr/>
        </p:nvSpPr>
        <p:spPr bwMode="auto">
          <a:xfrm>
            <a:off x="4033838" y="2951163"/>
            <a:ext cx="95250" cy="112712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1" name="Freeform 1229"/>
          <p:cNvSpPr>
            <a:spLocks noEditPoints="1"/>
          </p:cNvSpPr>
          <p:nvPr/>
        </p:nvSpPr>
        <p:spPr bwMode="auto">
          <a:xfrm>
            <a:off x="4132263" y="2919413"/>
            <a:ext cx="120650" cy="144462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2" name="Freeform 1230"/>
          <p:cNvSpPr>
            <a:spLocks/>
          </p:cNvSpPr>
          <p:nvPr/>
        </p:nvSpPr>
        <p:spPr bwMode="auto">
          <a:xfrm>
            <a:off x="4256088" y="2951163"/>
            <a:ext cx="93662" cy="112712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3" name="Freeform 1231"/>
          <p:cNvSpPr>
            <a:spLocks/>
          </p:cNvSpPr>
          <p:nvPr/>
        </p:nvSpPr>
        <p:spPr bwMode="auto">
          <a:xfrm>
            <a:off x="4471988" y="2951163"/>
            <a:ext cx="119062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4" name="Freeform 1232"/>
          <p:cNvSpPr>
            <a:spLocks noEditPoints="1"/>
          </p:cNvSpPr>
          <p:nvPr/>
        </p:nvSpPr>
        <p:spPr bwMode="auto">
          <a:xfrm>
            <a:off x="4610100" y="2947988"/>
            <a:ext cx="111125" cy="119062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5" name="Freeform 1233"/>
          <p:cNvSpPr>
            <a:spLocks/>
          </p:cNvSpPr>
          <p:nvPr/>
        </p:nvSpPr>
        <p:spPr bwMode="auto">
          <a:xfrm>
            <a:off x="4740275" y="2951163"/>
            <a:ext cx="117475" cy="112712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6" name="Freeform 1234"/>
          <p:cNvSpPr>
            <a:spLocks/>
          </p:cNvSpPr>
          <p:nvPr/>
        </p:nvSpPr>
        <p:spPr bwMode="auto">
          <a:xfrm>
            <a:off x="4876800" y="2951163"/>
            <a:ext cx="98425" cy="112712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7" name="Freeform 1235"/>
          <p:cNvSpPr>
            <a:spLocks/>
          </p:cNvSpPr>
          <p:nvPr/>
        </p:nvSpPr>
        <p:spPr bwMode="auto">
          <a:xfrm>
            <a:off x="4987925" y="2951163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8" name="Freeform 1236"/>
          <p:cNvSpPr>
            <a:spLocks/>
          </p:cNvSpPr>
          <p:nvPr/>
        </p:nvSpPr>
        <p:spPr bwMode="auto">
          <a:xfrm>
            <a:off x="5129213" y="2951163"/>
            <a:ext cx="119062" cy="112712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39" name="Freeform 1237"/>
          <p:cNvSpPr>
            <a:spLocks/>
          </p:cNvSpPr>
          <p:nvPr/>
        </p:nvSpPr>
        <p:spPr bwMode="auto">
          <a:xfrm>
            <a:off x="5265738" y="2951163"/>
            <a:ext cx="96837" cy="112712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0" name="Freeform 1238"/>
          <p:cNvSpPr>
            <a:spLocks/>
          </p:cNvSpPr>
          <p:nvPr/>
        </p:nvSpPr>
        <p:spPr bwMode="auto">
          <a:xfrm>
            <a:off x="5383213" y="2951163"/>
            <a:ext cx="49212" cy="112712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1" name="Freeform 1239"/>
          <p:cNvSpPr>
            <a:spLocks/>
          </p:cNvSpPr>
          <p:nvPr/>
        </p:nvSpPr>
        <p:spPr bwMode="auto">
          <a:xfrm>
            <a:off x="5451475" y="2951163"/>
            <a:ext cx="146050" cy="112712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2" name="Freeform 1242"/>
          <p:cNvSpPr>
            <a:spLocks noEditPoints="1"/>
          </p:cNvSpPr>
          <p:nvPr/>
        </p:nvSpPr>
        <p:spPr bwMode="auto">
          <a:xfrm>
            <a:off x="6357938" y="2611438"/>
            <a:ext cx="25400" cy="49212"/>
          </a:xfrm>
          <a:custGeom>
            <a:avLst/>
            <a:gdLst>
              <a:gd name="T0" fmla="*/ 2147483647 w 133"/>
              <a:gd name="T1" fmla="*/ 2147483647 h 257"/>
              <a:gd name="T2" fmla="*/ 2147483647 w 133"/>
              <a:gd name="T3" fmla="*/ 2147483647 h 257"/>
              <a:gd name="T4" fmla="*/ 2147483647 w 133"/>
              <a:gd name="T5" fmla="*/ 2147483647 h 257"/>
              <a:gd name="T6" fmla="*/ 2147483647 w 133"/>
              <a:gd name="T7" fmla="*/ 2147483647 h 257"/>
              <a:gd name="T8" fmla="*/ 2147483647 w 133"/>
              <a:gd name="T9" fmla="*/ 2147483647 h 257"/>
              <a:gd name="T10" fmla="*/ 2147483647 w 133"/>
              <a:gd name="T11" fmla="*/ 2147483647 h 257"/>
              <a:gd name="T12" fmla="*/ 2147483647 w 133"/>
              <a:gd name="T13" fmla="*/ 2147483647 h 257"/>
              <a:gd name="T14" fmla="*/ 2147483647 w 133"/>
              <a:gd name="T15" fmla="*/ 2147483647 h 257"/>
              <a:gd name="T16" fmla="*/ 2147483647 w 133"/>
              <a:gd name="T17" fmla="*/ 2147483647 h 257"/>
              <a:gd name="T18" fmla="*/ 2147483647 w 133"/>
              <a:gd name="T19" fmla="*/ 2147483647 h 257"/>
              <a:gd name="T20" fmla="*/ 2147483647 w 133"/>
              <a:gd name="T21" fmla="*/ 2147483647 h 257"/>
              <a:gd name="T22" fmla="*/ 2147483647 w 133"/>
              <a:gd name="T23" fmla="*/ 2147483647 h 257"/>
              <a:gd name="T24" fmla="*/ 2147483647 w 133"/>
              <a:gd name="T25" fmla="*/ 2147483647 h 257"/>
              <a:gd name="T26" fmla="*/ 2147483647 w 133"/>
              <a:gd name="T27" fmla="*/ 2147483647 h 257"/>
              <a:gd name="T28" fmla="*/ 2147483647 w 133"/>
              <a:gd name="T29" fmla="*/ 2147483647 h 257"/>
              <a:gd name="T30" fmla="*/ 2147483647 w 133"/>
              <a:gd name="T31" fmla="*/ 2147483647 h 257"/>
              <a:gd name="T32" fmla="*/ 2147483647 w 133"/>
              <a:gd name="T33" fmla="*/ 2147483647 h 257"/>
              <a:gd name="T34" fmla="*/ 2147483647 w 133"/>
              <a:gd name="T35" fmla="*/ 2147483647 h 257"/>
              <a:gd name="T36" fmla="*/ 2147483647 w 133"/>
              <a:gd name="T37" fmla="*/ 2147483647 h 257"/>
              <a:gd name="T38" fmla="*/ 2147483647 w 133"/>
              <a:gd name="T39" fmla="*/ 2147483647 h 257"/>
              <a:gd name="T40" fmla="*/ 2147483647 w 133"/>
              <a:gd name="T41" fmla="*/ 2147483647 h 257"/>
              <a:gd name="T42" fmla="*/ 2147483647 w 133"/>
              <a:gd name="T43" fmla="*/ 2147483647 h 257"/>
              <a:gd name="T44" fmla="*/ 2147483647 w 133"/>
              <a:gd name="T45" fmla="*/ 2147483647 h 257"/>
              <a:gd name="T46" fmla="*/ 2147483647 w 133"/>
              <a:gd name="T47" fmla="*/ 2147483647 h 257"/>
              <a:gd name="T48" fmla="*/ 0 w 133"/>
              <a:gd name="T49" fmla="*/ 2147483647 h 257"/>
              <a:gd name="T50" fmla="*/ 2147483647 w 133"/>
              <a:gd name="T51" fmla="*/ 2147483647 h 257"/>
              <a:gd name="T52" fmla="*/ 2147483647 w 133"/>
              <a:gd name="T53" fmla="*/ 2147483647 h 257"/>
              <a:gd name="T54" fmla="*/ 2147483647 w 133"/>
              <a:gd name="T55" fmla="*/ 2147483647 h 257"/>
              <a:gd name="T56" fmla="*/ 2147483647 w 133"/>
              <a:gd name="T57" fmla="*/ 2147483647 h 257"/>
              <a:gd name="T58" fmla="*/ 2147483647 w 133"/>
              <a:gd name="T59" fmla="*/ 2147483647 h 257"/>
              <a:gd name="T60" fmla="*/ 2147483647 w 133"/>
              <a:gd name="T61" fmla="*/ 2147483647 h 257"/>
              <a:gd name="T62" fmla="*/ 2147483647 w 133"/>
              <a:gd name="T63" fmla="*/ 2147483647 h 257"/>
              <a:gd name="T64" fmla="*/ 2147483647 w 133"/>
              <a:gd name="T65" fmla="*/ 2147483647 h 257"/>
              <a:gd name="T66" fmla="*/ 2147483647 w 133"/>
              <a:gd name="T67" fmla="*/ 2147483647 h 257"/>
              <a:gd name="T68" fmla="*/ 2147483647 w 133"/>
              <a:gd name="T69" fmla="*/ 2147483647 h 257"/>
              <a:gd name="T70" fmla="*/ 2147483647 w 133"/>
              <a:gd name="T71" fmla="*/ 2147483647 h 257"/>
              <a:gd name="T72" fmla="*/ 2147483647 w 133"/>
              <a:gd name="T73" fmla="*/ 2147483647 h 257"/>
              <a:gd name="T74" fmla="*/ 2147483647 w 133"/>
              <a:gd name="T75" fmla="*/ 2147483647 h 257"/>
              <a:gd name="T76" fmla="*/ 2147483647 w 133"/>
              <a:gd name="T77" fmla="*/ 2147483647 h 257"/>
              <a:gd name="T78" fmla="*/ 2147483647 w 133"/>
              <a:gd name="T79" fmla="*/ 0 h 257"/>
              <a:gd name="T80" fmla="*/ 2147483647 w 133"/>
              <a:gd name="T81" fmla="*/ 2147483647 h 257"/>
              <a:gd name="T82" fmla="*/ 2147483647 w 133"/>
              <a:gd name="T83" fmla="*/ 2147483647 h 257"/>
              <a:gd name="T84" fmla="*/ 2147483647 w 133"/>
              <a:gd name="T85" fmla="*/ 2147483647 h 257"/>
              <a:gd name="T86" fmla="*/ 2147483647 w 133"/>
              <a:gd name="T87" fmla="*/ 2147483647 h 257"/>
              <a:gd name="T88" fmla="*/ 2147483647 w 133"/>
              <a:gd name="T89" fmla="*/ 2147483647 h 257"/>
              <a:gd name="T90" fmla="*/ 2147483647 w 133"/>
              <a:gd name="T91" fmla="*/ 2147483647 h 257"/>
              <a:gd name="T92" fmla="*/ 2147483647 w 133"/>
              <a:gd name="T93" fmla="*/ 2147483647 h 257"/>
              <a:gd name="T94" fmla="*/ 2147483647 w 133"/>
              <a:gd name="T95" fmla="*/ 2147483647 h 257"/>
              <a:gd name="T96" fmla="*/ 2147483647 w 133"/>
              <a:gd name="T97" fmla="*/ 2147483647 h 257"/>
              <a:gd name="T98" fmla="*/ 2147483647 w 133"/>
              <a:gd name="T99" fmla="*/ 2147483647 h 257"/>
              <a:gd name="T100" fmla="*/ 2147483647 w 133"/>
              <a:gd name="T101" fmla="*/ 2147483647 h 257"/>
              <a:gd name="T102" fmla="*/ 2147483647 w 133"/>
              <a:gd name="T103" fmla="*/ 2147483647 h 257"/>
              <a:gd name="T104" fmla="*/ 2147483647 w 133"/>
              <a:gd name="T105" fmla="*/ 2147483647 h 257"/>
              <a:gd name="T106" fmla="*/ 2147483647 w 133"/>
              <a:gd name="T107" fmla="*/ 2147483647 h 257"/>
              <a:gd name="T108" fmla="*/ 2147483647 w 133"/>
              <a:gd name="T109" fmla="*/ 2147483647 h 257"/>
              <a:gd name="T110" fmla="*/ 2147483647 w 133"/>
              <a:gd name="T111" fmla="*/ 2147483647 h 25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33"/>
              <a:gd name="T169" fmla="*/ 0 h 257"/>
              <a:gd name="T170" fmla="*/ 133 w 133"/>
              <a:gd name="T171" fmla="*/ 257 h 25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33" h="257">
                <a:moveTo>
                  <a:pt x="59" y="11"/>
                </a:moveTo>
                <a:lnTo>
                  <a:pt x="48" y="14"/>
                </a:lnTo>
                <a:lnTo>
                  <a:pt x="39" y="19"/>
                </a:lnTo>
                <a:lnTo>
                  <a:pt x="31" y="25"/>
                </a:lnTo>
                <a:lnTo>
                  <a:pt x="22" y="32"/>
                </a:lnTo>
                <a:lnTo>
                  <a:pt x="17" y="41"/>
                </a:lnTo>
                <a:lnTo>
                  <a:pt x="13" y="52"/>
                </a:lnTo>
                <a:lnTo>
                  <a:pt x="10" y="62"/>
                </a:lnTo>
                <a:lnTo>
                  <a:pt x="10" y="73"/>
                </a:lnTo>
                <a:lnTo>
                  <a:pt x="10" y="245"/>
                </a:lnTo>
                <a:lnTo>
                  <a:pt x="101" y="247"/>
                </a:lnTo>
                <a:lnTo>
                  <a:pt x="101" y="72"/>
                </a:lnTo>
                <a:lnTo>
                  <a:pt x="101" y="61"/>
                </a:lnTo>
                <a:lnTo>
                  <a:pt x="98" y="51"/>
                </a:lnTo>
                <a:lnTo>
                  <a:pt x="95" y="41"/>
                </a:lnTo>
                <a:lnTo>
                  <a:pt x="89" y="33"/>
                </a:lnTo>
                <a:lnTo>
                  <a:pt x="83" y="25"/>
                </a:lnTo>
                <a:lnTo>
                  <a:pt x="75" y="20"/>
                </a:lnTo>
                <a:lnTo>
                  <a:pt x="67" y="14"/>
                </a:lnTo>
                <a:lnTo>
                  <a:pt x="59" y="11"/>
                </a:lnTo>
                <a:close/>
                <a:moveTo>
                  <a:pt x="132" y="73"/>
                </a:moveTo>
                <a:lnTo>
                  <a:pt x="132" y="257"/>
                </a:lnTo>
                <a:lnTo>
                  <a:pt x="1" y="254"/>
                </a:lnTo>
                <a:lnTo>
                  <a:pt x="1" y="73"/>
                </a:lnTo>
                <a:lnTo>
                  <a:pt x="0" y="66"/>
                </a:lnTo>
                <a:lnTo>
                  <a:pt x="1" y="59"/>
                </a:lnTo>
                <a:lnTo>
                  <a:pt x="3" y="52"/>
                </a:lnTo>
                <a:lnTo>
                  <a:pt x="5" y="46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1"/>
                </a:lnTo>
                <a:lnTo>
                  <a:pt x="24" y="18"/>
                </a:lnTo>
                <a:lnTo>
                  <a:pt x="28" y="14"/>
                </a:lnTo>
                <a:lnTo>
                  <a:pt x="34" y="10"/>
                </a:lnTo>
                <a:lnTo>
                  <a:pt x="40" y="7"/>
                </a:lnTo>
                <a:lnTo>
                  <a:pt x="47" y="4"/>
                </a:lnTo>
                <a:lnTo>
                  <a:pt x="53" y="3"/>
                </a:lnTo>
                <a:lnTo>
                  <a:pt x="60" y="2"/>
                </a:lnTo>
                <a:lnTo>
                  <a:pt x="66" y="0"/>
                </a:lnTo>
                <a:lnTo>
                  <a:pt x="74" y="2"/>
                </a:lnTo>
                <a:lnTo>
                  <a:pt x="81" y="3"/>
                </a:lnTo>
                <a:lnTo>
                  <a:pt x="87" y="4"/>
                </a:lnTo>
                <a:lnTo>
                  <a:pt x="94" y="7"/>
                </a:lnTo>
                <a:lnTo>
                  <a:pt x="99" y="10"/>
                </a:lnTo>
                <a:lnTo>
                  <a:pt x="105" y="14"/>
                </a:lnTo>
                <a:lnTo>
                  <a:pt x="110" y="18"/>
                </a:lnTo>
                <a:lnTo>
                  <a:pt x="115" y="21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2"/>
                </a:lnTo>
                <a:lnTo>
                  <a:pt x="132" y="59"/>
                </a:lnTo>
                <a:lnTo>
                  <a:pt x="133" y="66"/>
                </a:lnTo>
                <a:lnTo>
                  <a:pt x="132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3" name="Freeform 1243"/>
          <p:cNvSpPr>
            <a:spLocks noEditPoints="1"/>
          </p:cNvSpPr>
          <p:nvPr/>
        </p:nvSpPr>
        <p:spPr bwMode="auto">
          <a:xfrm>
            <a:off x="6021388" y="2598738"/>
            <a:ext cx="28575" cy="53975"/>
          </a:xfrm>
          <a:custGeom>
            <a:avLst/>
            <a:gdLst>
              <a:gd name="T0" fmla="*/ 2147483647 w 161"/>
              <a:gd name="T1" fmla="*/ 2147483647 h 286"/>
              <a:gd name="T2" fmla="*/ 2147483647 w 161"/>
              <a:gd name="T3" fmla="*/ 2147483647 h 286"/>
              <a:gd name="T4" fmla="*/ 2147483647 w 161"/>
              <a:gd name="T5" fmla="*/ 2147483647 h 286"/>
              <a:gd name="T6" fmla="*/ 2147483647 w 161"/>
              <a:gd name="T7" fmla="*/ 2147483647 h 286"/>
              <a:gd name="T8" fmla="*/ 2147483647 w 161"/>
              <a:gd name="T9" fmla="*/ 2147483647 h 286"/>
              <a:gd name="T10" fmla="*/ 2147483647 w 161"/>
              <a:gd name="T11" fmla="*/ 2147483647 h 286"/>
              <a:gd name="T12" fmla="*/ 2147483647 w 161"/>
              <a:gd name="T13" fmla="*/ 2147483647 h 286"/>
              <a:gd name="T14" fmla="*/ 2147483647 w 161"/>
              <a:gd name="T15" fmla="*/ 2147483647 h 286"/>
              <a:gd name="T16" fmla="*/ 2147483647 w 161"/>
              <a:gd name="T17" fmla="*/ 2147483647 h 286"/>
              <a:gd name="T18" fmla="*/ 2147483647 w 161"/>
              <a:gd name="T19" fmla="*/ 2147483647 h 286"/>
              <a:gd name="T20" fmla="*/ 2147483647 w 161"/>
              <a:gd name="T21" fmla="*/ 2147483647 h 286"/>
              <a:gd name="T22" fmla="*/ 2147483647 w 161"/>
              <a:gd name="T23" fmla="*/ 2147483647 h 286"/>
              <a:gd name="T24" fmla="*/ 2147483647 w 161"/>
              <a:gd name="T25" fmla="*/ 2147483647 h 286"/>
              <a:gd name="T26" fmla="*/ 2147483647 w 161"/>
              <a:gd name="T27" fmla="*/ 2147483647 h 286"/>
              <a:gd name="T28" fmla="*/ 2147483647 w 161"/>
              <a:gd name="T29" fmla="*/ 2147483647 h 286"/>
              <a:gd name="T30" fmla="*/ 2147483647 w 161"/>
              <a:gd name="T31" fmla="*/ 2147483647 h 286"/>
              <a:gd name="T32" fmla="*/ 2147483647 w 161"/>
              <a:gd name="T33" fmla="*/ 2147483647 h 286"/>
              <a:gd name="T34" fmla="*/ 0 w 161"/>
              <a:gd name="T35" fmla="*/ 2147483647 h 286"/>
              <a:gd name="T36" fmla="*/ 2147483647 w 161"/>
              <a:gd name="T37" fmla="*/ 2147483647 h 286"/>
              <a:gd name="T38" fmla="*/ 2147483647 w 161"/>
              <a:gd name="T39" fmla="*/ 2147483647 h 286"/>
              <a:gd name="T40" fmla="*/ 2147483647 w 161"/>
              <a:gd name="T41" fmla="*/ 2147483647 h 286"/>
              <a:gd name="T42" fmla="*/ 2147483647 w 161"/>
              <a:gd name="T43" fmla="*/ 2147483647 h 286"/>
              <a:gd name="T44" fmla="*/ 2147483647 w 161"/>
              <a:gd name="T45" fmla="*/ 2147483647 h 286"/>
              <a:gd name="T46" fmla="*/ 2147483647 w 161"/>
              <a:gd name="T47" fmla="*/ 2147483647 h 286"/>
              <a:gd name="T48" fmla="*/ 2147483647 w 161"/>
              <a:gd name="T49" fmla="*/ 2147483647 h 286"/>
              <a:gd name="T50" fmla="*/ 2147483647 w 161"/>
              <a:gd name="T51" fmla="*/ 0 h 286"/>
              <a:gd name="T52" fmla="*/ 2147483647 w 161"/>
              <a:gd name="T53" fmla="*/ 2147483647 h 286"/>
              <a:gd name="T54" fmla="*/ 2147483647 w 161"/>
              <a:gd name="T55" fmla="*/ 2147483647 h 286"/>
              <a:gd name="T56" fmla="*/ 2147483647 w 161"/>
              <a:gd name="T57" fmla="*/ 2147483647 h 286"/>
              <a:gd name="T58" fmla="*/ 2147483647 w 161"/>
              <a:gd name="T59" fmla="*/ 2147483647 h 286"/>
              <a:gd name="T60" fmla="*/ 2147483647 w 161"/>
              <a:gd name="T61" fmla="*/ 2147483647 h 286"/>
              <a:gd name="T62" fmla="*/ 2147483647 w 161"/>
              <a:gd name="T63" fmla="*/ 2147483647 h 286"/>
              <a:gd name="T64" fmla="*/ 2147483647 w 161"/>
              <a:gd name="T65" fmla="*/ 2147483647 h 286"/>
              <a:gd name="T66" fmla="*/ 2147483647 w 161"/>
              <a:gd name="T67" fmla="*/ 2147483647 h 2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1"/>
              <a:gd name="T103" fmla="*/ 0 h 286"/>
              <a:gd name="T104" fmla="*/ 161 w 161"/>
              <a:gd name="T105" fmla="*/ 286 h 2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1" h="286">
                <a:moveTo>
                  <a:pt x="76" y="8"/>
                </a:moveTo>
                <a:lnTo>
                  <a:pt x="69" y="9"/>
                </a:lnTo>
                <a:lnTo>
                  <a:pt x="62" y="10"/>
                </a:lnTo>
                <a:lnTo>
                  <a:pt x="55" y="13"/>
                </a:lnTo>
                <a:lnTo>
                  <a:pt x="49" y="15"/>
                </a:lnTo>
                <a:lnTo>
                  <a:pt x="43" y="18"/>
                </a:lnTo>
                <a:lnTo>
                  <a:pt x="38" y="22"/>
                </a:lnTo>
                <a:lnTo>
                  <a:pt x="32" y="27"/>
                </a:lnTo>
                <a:lnTo>
                  <a:pt x="27" y="31"/>
                </a:lnTo>
                <a:lnTo>
                  <a:pt x="24" y="37"/>
                </a:lnTo>
                <a:lnTo>
                  <a:pt x="19" y="42"/>
                </a:lnTo>
                <a:lnTo>
                  <a:pt x="17" y="48"/>
                </a:lnTo>
                <a:lnTo>
                  <a:pt x="14" y="55"/>
                </a:lnTo>
                <a:lnTo>
                  <a:pt x="12" y="60"/>
                </a:lnTo>
                <a:lnTo>
                  <a:pt x="11" y="67"/>
                </a:lnTo>
                <a:lnTo>
                  <a:pt x="10" y="74"/>
                </a:lnTo>
                <a:lnTo>
                  <a:pt x="8" y="81"/>
                </a:lnTo>
                <a:lnTo>
                  <a:pt x="8" y="275"/>
                </a:lnTo>
                <a:lnTo>
                  <a:pt x="137" y="276"/>
                </a:lnTo>
                <a:lnTo>
                  <a:pt x="137" y="81"/>
                </a:lnTo>
                <a:lnTo>
                  <a:pt x="137" y="76"/>
                </a:lnTo>
                <a:lnTo>
                  <a:pt x="136" y="69"/>
                </a:lnTo>
                <a:lnTo>
                  <a:pt x="134" y="62"/>
                </a:lnTo>
                <a:lnTo>
                  <a:pt x="132" y="56"/>
                </a:lnTo>
                <a:lnTo>
                  <a:pt x="127" y="44"/>
                </a:lnTo>
                <a:lnTo>
                  <a:pt x="119" y="34"/>
                </a:lnTo>
                <a:lnTo>
                  <a:pt x="111" y="25"/>
                </a:lnTo>
                <a:lnTo>
                  <a:pt x="101" y="17"/>
                </a:lnTo>
                <a:lnTo>
                  <a:pt x="89" y="13"/>
                </a:lnTo>
                <a:lnTo>
                  <a:pt x="76" y="8"/>
                </a:lnTo>
                <a:lnTo>
                  <a:pt x="77" y="8"/>
                </a:lnTo>
                <a:lnTo>
                  <a:pt x="76" y="8"/>
                </a:lnTo>
                <a:close/>
                <a:moveTo>
                  <a:pt x="161" y="84"/>
                </a:moveTo>
                <a:lnTo>
                  <a:pt x="161" y="286"/>
                </a:lnTo>
                <a:lnTo>
                  <a:pt x="0" y="2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30"/>
                </a:lnTo>
                <a:lnTo>
                  <a:pt x="24" y="24"/>
                </a:lnTo>
                <a:lnTo>
                  <a:pt x="29" y="18"/>
                </a:lnTo>
                <a:lnTo>
                  <a:pt x="35" y="14"/>
                </a:lnTo>
                <a:lnTo>
                  <a:pt x="42" y="9"/>
                </a:lnTo>
                <a:lnTo>
                  <a:pt x="49" y="6"/>
                </a:lnTo>
                <a:lnTo>
                  <a:pt x="56" y="3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90" y="0"/>
                </a:lnTo>
                <a:lnTo>
                  <a:pt x="98" y="1"/>
                </a:lnTo>
                <a:lnTo>
                  <a:pt x="105" y="3"/>
                </a:lnTo>
                <a:lnTo>
                  <a:pt x="113" y="7"/>
                </a:lnTo>
                <a:lnTo>
                  <a:pt x="120" y="10"/>
                </a:lnTo>
                <a:lnTo>
                  <a:pt x="127" y="14"/>
                </a:lnTo>
                <a:lnTo>
                  <a:pt x="133" y="20"/>
                </a:lnTo>
                <a:lnTo>
                  <a:pt x="139" y="24"/>
                </a:lnTo>
                <a:lnTo>
                  <a:pt x="145" y="30"/>
                </a:lnTo>
                <a:lnTo>
                  <a:pt x="148" y="37"/>
                </a:lnTo>
                <a:lnTo>
                  <a:pt x="153" y="44"/>
                </a:lnTo>
                <a:lnTo>
                  <a:pt x="157" y="51"/>
                </a:lnTo>
                <a:lnTo>
                  <a:pt x="159" y="59"/>
                </a:lnTo>
                <a:lnTo>
                  <a:pt x="160" y="67"/>
                </a:lnTo>
                <a:lnTo>
                  <a:pt x="161" y="76"/>
                </a:lnTo>
                <a:lnTo>
                  <a:pt x="161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4" name="Freeform 1244"/>
          <p:cNvSpPr>
            <a:spLocks/>
          </p:cNvSpPr>
          <p:nvPr/>
        </p:nvSpPr>
        <p:spPr bwMode="auto">
          <a:xfrm>
            <a:off x="6092825" y="2798763"/>
            <a:ext cx="30163" cy="46037"/>
          </a:xfrm>
          <a:custGeom>
            <a:avLst/>
            <a:gdLst>
              <a:gd name="T0" fmla="*/ 2147483647 w 161"/>
              <a:gd name="T1" fmla="*/ 2147483647 h 252"/>
              <a:gd name="T2" fmla="*/ 2147483647 w 161"/>
              <a:gd name="T3" fmla="*/ 2147483647 h 252"/>
              <a:gd name="T4" fmla="*/ 2147483647 w 161"/>
              <a:gd name="T5" fmla="*/ 2147483647 h 252"/>
              <a:gd name="T6" fmla="*/ 2147483647 w 161"/>
              <a:gd name="T7" fmla="*/ 2147483647 h 252"/>
              <a:gd name="T8" fmla="*/ 2147483647 w 161"/>
              <a:gd name="T9" fmla="*/ 0 h 252"/>
              <a:gd name="T10" fmla="*/ 2147483647 w 161"/>
              <a:gd name="T11" fmla="*/ 2147483647 h 252"/>
              <a:gd name="T12" fmla="*/ 2147483647 w 161"/>
              <a:gd name="T13" fmla="*/ 2147483647 h 252"/>
              <a:gd name="T14" fmla="*/ 2147483647 w 161"/>
              <a:gd name="T15" fmla="*/ 2147483647 h 252"/>
              <a:gd name="T16" fmla="*/ 2147483647 w 161"/>
              <a:gd name="T17" fmla="*/ 2147483647 h 252"/>
              <a:gd name="T18" fmla="*/ 2147483647 w 161"/>
              <a:gd name="T19" fmla="*/ 2147483647 h 252"/>
              <a:gd name="T20" fmla="*/ 2147483647 w 161"/>
              <a:gd name="T21" fmla="*/ 2147483647 h 252"/>
              <a:gd name="T22" fmla="*/ 2147483647 w 161"/>
              <a:gd name="T23" fmla="*/ 2147483647 h 252"/>
              <a:gd name="T24" fmla="*/ 2147483647 w 161"/>
              <a:gd name="T25" fmla="*/ 2147483647 h 252"/>
              <a:gd name="T26" fmla="*/ 2147483647 w 161"/>
              <a:gd name="T27" fmla="*/ 2147483647 h 252"/>
              <a:gd name="T28" fmla="*/ 2147483647 w 161"/>
              <a:gd name="T29" fmla="*/ 2147483647 h 252"/>
              <a:gd name="T30" fmla="*/ 2147483647 w 161"/>
              <a:gd name="T31" fmla="*/ 2147483647 h 252"/>
              <a:gd name="T32" fmla="*/ 2147483647 w 161"/>
              <a:gd name="T33" fmla="*/ 2147483647 h 252"/>
              <a:gd name="T34" fmla="*/ 2147483647 w 161"/>
              <a:gd name="T35" fmla="*/ 2147483647 h 252"/>
              <a:gd name="T36" fmla="*/ 2147483647 w 161"/>
              <a:gd name="T37" fmla="*/ 2147483647 h 252"/>
              <a:gd name="T38" fmla="*/ 2147483647 w 161"/>
              <a:gd name="T39" fmla="*/ 2147483647 h 252"/>
              <a:gd name="T40" fmla="*/ 2147483647 w 161"/>
              <a:gd name="T41" fmla="*/ 2147483647 h 252"/>
              <a:gd name="T42" fmla="*/ 2147483647 w 161"/>
              <a:gd name="T43" fmla="*/ 2147483647 h 252"/>
              <a:gd name="T44" fmla="*/ 2147483647 w 161"/>
              <a:gd name="T45" fmla="*/ 2147483647 h 252"/>
              <a:gd name="T46" fmla="*/ 2147483647 w 161"/>
              <a:gd name="T47" fmla="*/ 2147483647 h 252"/>
              <a:gd name="T48" fmla="*/ 2147483647 w 161"/>
              <a:gd name="T49" fmla="*/ 2147483647 h 252"/>
              <a:gd name="T50" fmla="*/ 2147483647 w 161"/>
              <a:gd name="T51" fmla="*/ 2147483647 h 252"/>
              <a:gd name="T52" fmla="*/ 0 w 161"/>
              <a:gd name="T53" fmla="*/ 2147483647 h 252"/>
              <a:gd name="T54" fmla="*/ 2147483647 w 161"/>
              <a:gd name="T55" fmla="*/ 2147483647 h 252"/>
              <a:gd name="T56" fmla="*/ 2147483647 w 161"/>
              <a:gd name="T57" fmla="*/ 2147483647 h 252"/>
              <a:gd name="T58" fmla="*/ 2147483647 w 161"/>
              <a:gd name="T59" fmla="*/ 2147483647 h 252"/>
              <a:gd name="T60" fmla="*/ 2147483647 w 161"/>
              <a:gd name="T61" fmla="*/ 2147483647 h 252"/>
              <a:gd name="T62" fmla="*/ 2147483647 w 161"/>
              <a:gd name="T63" fmla="*/ 2147483647 h 252"/>
              <a:gd name="T64" fmla="*/ 2147483647 w 161"/>
              <a:gd name="T65" fmla="*/ 2147483647 h 252"/>
              <a:gd name="T66" fmla="*/ 2147483647 w 161"/>
              <a:gd name="T67" fmla="*/ 2147483647 h 252"/>
              <a:gd name="T68" fmla="*/ 2147483647 w 161"/>
              <a:gd name="T69" fmla="*/ 2147483647 h 252"/>
              <a:gd name="T70" fmla="*/ 2147483647 w 161"/>
              <a:gd name="T71" fmla="*/ 2147483647 h 252"/>
              <a:gd name="T72" fmla="*/ 2147483647 w 161"/>
              <a:gd name="T73" fmla="*/ 2147483647 h 252"/>
              <a:gd name="T74" fmla="*/ 2147483647 w 161"/>
              <a:gd name="T75" fmla="*/ 2147483647 h 252"/>
              <a:gd name="T76" fmla="*/ 2147483647 w 161"/>
              <a:gd name="T77" fmla="*/ 2147483647 h 252"/>
              <a:gd name="T78" fmla="*/ 2147483647 w 161"/>
              <a:gd name="T79" fmla="*/ 2147483647 h 252"/>
              <a:gd name="T80" fmla="*/ 2147483647 w 161"/>
              <a:gd name="T81" fmla="*/ 2147483647 h 252"/>
              <a:gd name="T82" fmla="*/ 2147483647 w 161"/>
              <a:gd name="T83" fmla="*/ 2147483647 h 252"/>
              <a:gd name="T84" fmla="*/ 2147483647 w 161"/>
              <a:gd name="T85" fmla="*/ 2147483647 h 252"/>
              <a:gd name="T86" fmla="*/ 2147483647 w 161"/>
              <a:gd name="T87" fmla="*/ 2147483647 h 252"/>
              <a:gd name="T88" fmla="*/ 2147483647 w 161"/>
              <a:gd name="T89" fmla="*/ 2147483647 h 25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61"/>
              <a:gd name="T136" fmla="*/ 0 h 252"/>
              <a:gd name="T137" fmla="*/ 161 w 161"/>
              <a:gd name="T138" fmla="*/ 252 h 25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61" h="252">
                <a:moveTo>
                  <a:pt x="138" y="87"/>
                </a:moveTo>
                <a:lnTo>
                  <a:pt x="145" y="66"/>
                </a:lnTo>
                <a:lnTo>
                  <a:pt x="148" y="49"/>
                </a:lnTo>
                <a:lnTo>
                  <a:pt x="152" y="34"/>
                </a:lnTo>
                <a:lnTo>
                  <a:pt x="158" y="15"/>
                </a:lnTo>
                <a:lnTo>
                  <a:pt x="161" y="6"/>
                </a:lnTo>
                <a:lnTo>
                  <a:pt x="161" y="3"/>
                </a:lnTo>
                <a:lnTo>
                  <a:pt x="160" y="1"/>
                </a:lnTo>
                <a:lnTo>
                  <a:pt x="159" y="0"/>
                </a:lnTo>
                <a:lnTo>
                  <a:pt x="158" y="0"/>
                </a:lnTo>
                <a:lnTo>
                  <a:pt x="155" y="0"/>
                </a:lnTo>
                <a:lnTo>
                  <a:pt x="152" y="2"/>
                </a:lnTo>
                <a:lnTo>
                  <a:pt x="144" y="6"/>
                </a:lnTo>
                <a:lnTo>
                  <a:pt x="135" y="8"/>
                </a:lnTo>
                <a:lnTo>
                  <a:pt x="125" y="11"/>
                </a:lnTo>
                <a:lnTo>
                  <a:pt x="113" y="13"/>
                </a:lnTo>
                <a:lnTo>
                  <a:pt x="100" y="14"/>
                </a:lnTo>
                <a:lnTo>
                  <a:pt x="88" y="14"/>
                </a:lnTo>
                <a:lnTo>
                  <a:pt x="72" y="13"/>
                </a:lnTo>
                <a:lnTo>
                  <a:pt x="57" y="10"/>
                </a:lnTo>
                <a:lnTo>
                  <a:pt x="55" y="10"/>
                </a:lnTo>
                <a:lnTo>
                  <a:pt x="53" y="10"/>
                </a:lnTo>
                <a:lnTo>
                  <a:pt x="51" y="11"/>
                </a:lnTo>
                <a:lnTo>
                  <a:pt x="50" y="14"/>
                </a:lnTo>
                <a:lnTo>
                  <a:pt x="51" y="16"/>
                </a:lnTo>
                <a:lnTo>
                  <a:pt x="56" y="20"/>
                </a:lnTo>
                <a:lnTo>
                  <a:pt x="62" y="21"/>
                </a:lnTo>
                <a:lnTo>
                  <a:pt x="74" y="23"/>
                </a:lnTo>
                <a:lnTo>
                  <a:pt x="79" y="23"/>
                </a:lnTo>
                <a:lnTo>
                  <a:pt x="85" y="24"/>
                </a:lnTo>
                <a:lnTo>
                  <a:pt x="95" y="28"/>
                </a:lnTo>
                <a:lnTo>
                  <a:pt x="100" y="31"/>
                </a:lnTo>
                <a:lnTo>
                  <a:pt x="104" y="35"/>
                </a:lnTo>
                <a:lnTo>
                  <a:pt x="106" y="41"/>
                </a:lnTo>
                <a:lnTo>
                  <a:pt x="107" y="44"/>
                </a:lnTo>
                <a:lnTo>
                  <a:pt x="106" y="50"/>
                </a:lnTo>
                <a:lnTo>
                  <a:pt x="104" y="62"/>
                </a:lnTo>
                <a:lnTo>
                  <a:pt x="99" y="83"/>
                </a:lnTo>
                <a:lnTo>
                  <a:pt x="82" y="154"/>
                </a:lnTo>
                <a:lnTo>
                  <a:pt x="74" y="185"/>
                </a:lnTo>
                <a:lnTo>
                  <a:pt x="70" y="193"/>
                </a:lnTo>
                <a:lnTo>
                  <a:pt x="68" y="199"/>
                </a:lnTo>
                <a:lnTo>
                  <a:pt x="63" y="204"/>
                </a:lnTo>
                <a:lnTo>
                  <a:pt x="57" y="209"/>
                </a:lnTo>
                <a:lnTo>
                  <a:pt x="55" y="210"/>
                </a:lnTo>
                <a:lnTo>
                  <a:pt x="51" y="211"/>
                </a:lnTo>
                <a:lnTo>
                  <a:pt x="47" y="212"/>
                </a:lnTo>
                <a:lnTo>
                  <a:pt x="42" y="212"/>
                </a:lnTo>
                <a:lnTo>
                  <a:pt x="30" y="210"/>
                </a:lnTo>
                <a:lnTo>
                  <a:pt x="15" y="206"/>
                </a:lnTo>
                <a:lnTo>
                  <a:pt x="8" y="206"/>
                </a:lnTo>
                <a:lnTo>
                  <a:pt x="5" y="206"/>
                </a:lnTo>
                <a:lnTo>
                  <a:pt x="1" y="206"/>
                </a:lnTo>
                <a:lnTo>
                  <a:pt x="0" y="209"/>
                </a:lnTo>
                <a:lnTo>
                  <a:pt x="0" y="211"/>
                </a:lnTo>
                <a:lnTo>
                  <a:pt x="1" y="213"/>
                </a:lnTo>
                <a:lnTo>
                  <a:pt x="4" y="214"/>
                </a:lnTo>
                <a:lnTo>
                  <a:pt x="8" y="216"/>
                </a:lnTo>
                <a:lnTo>
                  <a:pt x="15" y="217"/>
                </a:lnTo>
                <a:lnTo>
                  <a:pt x="20" y="218"/>
                </a:lnTo>
                <a:lnTo>
                  <a:pt x="28" y="219"/>
                </a:lnTo>
                <a:lnTo>
                  <a:pt x="46" y="224"/>
                </a:lnTo>
                <a:lnTo>
                  <a:pt x="78" y="233"/>
                </a:lnTo>
                <a:lnTo>
                  <a:pt x="89" y="234"/>
                </a:lnTo>
                <a:lnTo>
                  <a:pt x="114" y="242"/>
                </a:lnTo>
                <a:lnTo>
                  <a:pt x="128" y="246"/>
                </a:lnTo>
                <a:lnTo>
                  <a:pt x="135" y="247"/>
                </a:lnTo>
                <a:lnTo>
                  <a:pt x="140" y="248"/>
                </a:lnTo>
                <a:lnTo>
                  <a:pt x="148" y="251"/>
                </a:lnTo>
                <a:lnTo>
                  <a:pt x="153" y="252"/>
                </a:lnTo>
                <a:lnTo>
                  <a:pt x="155" y="251"/>
                </a:lnTo>
                <a:lnTo>
                  <a:pt x="158" y="251"/>
                </a:lnTo>
                <a:lnTo>
                  <a:pt x="159" y="248"/>
                </a:lnTo>
                <a:lnTo>
                  <a:pt x="159" y="246"/>
                </a:lnTo>
                <a:lnTo>
                  <a:pt x="158" y="245"/>
                </a:lnTo>
                <a:lnTo>
                  <a:pt x="153" y="242"/>
                </a:lnTo>
                <a:lnTo>
                  <a:pt x="145" y="240"/>
                </a:lnTo>
                <a:lnTo>
                  <a:pt x="135" y="237"/>
                </a:lnTo>
                <a:lnTo>
                  <a:pt x="127" y="234"/>
                </a:lnTo>
                <a:lnTo>
                  <a:pt x="120" y="230"/>
                </a:lnTo>
                <a:lnTo>
                  <a:pt x="116" y="225"/>
                </a:lnTo>
                <a:lnTo>
                  <a:pt x="112" y="220"/>
                </a:lnTo>
                <a:lnTo>
                  <a:pt x="111" y="214"/>
                </a:lnTo>
                <a:lnTo>
                  <a:pt x="111" y="207"/>
                </a:lnTo>
                <a:lnTo>
                  <a:pt x="112" y="199"/>
                </a:lnTo>
                <a:lnTo>
                  <a:pt x="112" y="196"/>
                </a:lnTo>
                <a:lnTo>
                  <a:pt x="114" y="189"/>
                </a:lnTo>
                <a:lnTo>
                  <a:pt x="117" y="178"/>
                </a:lnTo>
                <a:lnTo>
                  <a:pt x="120" y="164"/>
                </a:lnTo>
                <a:lnTo>
                  <a:pt x="138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5" name="Freeform 1245"/>
          <p:cNvSpPr>
            <a:spLocks noEditPoints="1"/>
          </p:cNvSpPr>
          <p:nvPr/>
        </p:nvSpPr>
        <p:spPr bwMode="auto">
          <a:xfrm>
            <a:off x="6130925" y="2801938"/>
            <a:ext cx="34925" cy="46037"/>
          </a:xfrm>
          <a:custGeom>
            <a:avLst/>
            <a:gdLst>
              <a:gd name="T0" fmla="*/ 2147483647 w 193"/>
              <a:gd name="T1" fmla="*/ 2147483647 h 249"/>
              <a:gd name="T2" fmla="*/ 2147483647 w 193"/>
              <a:gd name="T3" fmla="*/ 2147483647 h 249"/>
              <a:gd name="T4" fmla="*/ 2147483647 w 193"/>
              <a:gd name="T5" fmla="*/ 2147483647 h 249"/>
              <a:gd name="T6" fmla="*/ 2147483647 w 193"/>
              <a:gd name="T7" fmla="*/ 2147483647 h 249"/>
              <a:gd name="T8" fmla="*/ 2147483647 w 193"/>
              <a:gd name="T9" fmla="*/ 2147483647 h 249"/>
              <a:gd name="T10" fmla="*/ 2147483647 w 193"/>
              <a:gd name="T11" fmla="*/ 2147483647 h 249"/>
              <a:gd name="T12" fmla="*/ 2147483647 w 193"/>
              <a:gd name="T13" fmla="*/ 2147483647 h 249"/>
              <a:gd name="T14" fmla="*/ 2147483647 w 193"/>
              <a:gd name="T15" fmla="*/ 0 h 249"/>
              <a:gd name="T16" fmla="*/ 2147483647 w 193"/>
              <a:gd name="T17" fmla="*/ 2147483647 h 249"/>
              <a:gd name="T18" fmla="*/ 2147483647 w 193"/>
              <a:gd name="T19" fmla="*/ 2147483647 h 249"/>
              <a:gd name="T20" fmla="*/ 2147483647 w 193"/>
              <a:gd name="T21" fmla="*/ 2147483647 h 249"/>
              <a:gd name="T22" fmla="*/ 2147483647 w 193"/>
              <a:gd name="T23" fmla="*/ 2147483647 h 249"/>
              <a:gd name="T24" fmla="*/ 2147483647 w 193"/>
              <a:gd name="T25" fmla="*/ 2147483647 h 249"/>
              <a:gd name="T26" fmla="*/ 2147483647 w 193"/>
              <a:gd name="T27" fmla="*/ 2147483647 h 249"/>
              <a:gd name="T28" fmla="*/ 2147483647 w 193"/>
              <a:gd name="T29" fmla="*/ 2147483647 h 249"/>
              <a:gd name="T30" fmla="*/ 2147483647 w 193"/>
              <a:gd name="T31" fmla="*/ 2147483647 h 249"/>
              <a:gd name="T32" fmla="*/ 2147483647 w 193"/>
              <a:gd name="T33" fmla="*/ 2147483647 h 249"/>
              <a:gd name="T34" fmla="*/ 2147483647 w 193"/>
              <a:gd name="T35" fmla="*/ 2147483647 h 249"/>
              <a:gd name="T36" fmla="*/ 2147483647 w 193"/>
              <a:gd name="T37" fmla="*/ 2147483647 h 249"/>
              <a:gd name="T38" fmla="*/ 0 w 193"/>
              <a:gd name="T39" fmla="*/ 2147483647 h 249"/>
              <a:gd name="T40" fmla="*/ 2147483647 w 193"/>
              <a:gd name="T41" fmla="*/ 2147483647 h 249"/>
              <a:gd name="T42" fmla="*/ 2147483647 w 193"/>
              <a:gd name="T43" fmla="*/ 2147483647 h 249"/>
              <a:gd name="T44" fmla="*/ 2147483647 w 193"/>
              <a:gd name="T45" fmla="*/ 2147483647 h 249"/>
              <a:gd name="T46" fmla="*/ 2147483647 w 193"/>
              <a:gd name="T47" fmla="*/ 2147483647 h 249"/>
              <a:gd name="T48" fmla="*/ 2147483647 w 193"/>
              <a:gd name="T49" fmla="*/ 2147483647 h 249"/>
              <a:gd name="T50" fmla="*/ 2147483647 w 193"/>
              <a:gd name="T51" fmla="*/ 2147483647 h 249"/>
              <a:gd name="T52" fmla="*/ 2147483647 w 193"/>
              <a:gd name="T53" fmla="*/ 2147483647 h 249"/>
              <a:gd name="T54" fmla="*/ 2147483647 w 193"/>
              <a:gd name="T55" fmla="*/ 2147483647 h 249"/>
              <a:gd name="T56" fmla="*/ 2147483647 w 193"/>
              <a:gd name="T57" fmla="*/ 2147483647 h 249"/>
              <a:gd name="T58" fmla="*/ 2147483647 w 193"/>
              <a:gd name="T59" fmla="*/ 2147483647 h 249"/>
              <a:gd name="T60" fmla="*/ 2147483647 w 193"/>
              <a:gd name="T61" fmla="*/ 2147483647 h 249"/>
              <a:gd name="T62" fmla="*/ 2147483647 w 193"/>
              <a:gd name="T63" fmla="*/ 2147483647 h 249"/>
              <a:gd name="T64" fmla="*/ 2147483647 w 193"/>
              <a:gd name="T65" fmla="*/ 2147483647 h 249"/>
              <a:gd name="T66" fmla="*/ 2147483647 w 193"/>
              <a:gd name="T67" fmla="*/ 2147483647 h 249"/>
              <a:gd name="T68" fmla="*/ 2147483647 w 193"/>
              <a:gd name="T69" fmla="*/ 2147483647 h 249"/>
              <a:gd name="T70" fmla="*/ 2147483647 w 193"/>
              <a:gd name="T71" fmla="*/ 2147483647 h 249"/>
              <a:gd name="T72" fmla="*/ 2147483647 w 193"/>
              <a:gd name="T73" fmla="*/ 2147483647 h 249"/>
              <a:gd name="T74" fmla="*/ 2147483647 w 193"/>
              <a:gd name="T75" fmla="*/ 2147483647 h 249"/>
              <a:gd name="T76" fmla="*/ 2147483647 w 193"/>
              <a:gd name="T77" fmla="*/ 2147483647 h 249"/>
              <a:gd name="T78" fmla="*/ 2147483647 w 193"/>
              <a:gd name="T79" fmla="*/ 2147483647 h 249"/>
              <a:gd name="T80" fmla="*/ 2147483647 w 193"/>
              <a:gd name="T81" fmla="*/ 2147483647 h 249"/>
              <a:gd name="T82" fmla="*/ 2147483647 w 193"/>
              <a:gd name="T83" fmla="*/ 2147483647 h 249"/>
              <a:gd name="T84" fmla="*/ 2147483647 w 193"/>
              <a:gd name="T85" fmla="*/ 2147483647 h 249"/>
              <a:gd name="T86" fmla="*/ 2147483647 w 193"/>
              <a:gd name="T87" fmla="*/ 2147483647 h 249"/>
              <a:gd name="T88" fmla="*/ 2147483647 w 193"/>
              <a:gd name="T89" fmla="*/ 2147483647 h 249"/>
              <a:gd name="T90" fmla="*/ 2147483647 w 193"/>
              <a:gd name="T91" fmla="*/ 2147483647 h 249"/>
              <a:gd name="T92" fmla="*/ 2147483647 w 193"/>
              <a:gd name="T93" fmla="*/ 2147483647 h 249"/>
              <a:gd name="T94" fmla="*/ 2147483647 w 193"/>
              <a:gd name="T95" fmla="*/ 2147483647 h 249"/>
              <a:gd name="T96" fmla="*/ 2147483647 w 193"/>
              <a:gd name="T97" fmla="*/ 2147483647 h 249"/>
              <a:gd name="T98" fmla="*/ 2147483647 w 193"/>
              <a:gd name="T99" fmla="*/ 2147483647 h 249"/>
              <a:gd name="T100" fmla="*/ 2147483647 w 193"/>
              <a:gd name="T101" fmla="*/ 2147483647 h 249"/>
              <a:gd name="T102" fmla="*/ 2147483647 w 193"/>
              <a:gd name="T103" fmla="*/ 2147483647 h 249"/>
              <a:gd name="T104" fmla="*/ 2147483647 w 193"/>
              <a:gd name="T105" fmla="*/ 2147483647 h 249"/>
              <a:gd name="T106" fmla="*/ 2147483647 w 193"/>
              <a:gd name="T107" fmla="*/ 2147483647 h 249"/>
              <a:gd name="T108" fmla="*/ 2147483647 w 193"/>
              <a:gd name="T109" fmla="*/ 2147483647 h 249"/>
              <a:gd name="T110" fmla="*/ 2147483647 w 193"/>
              <a:gd name="T111" fmla="*/ 2147483647 h 249"/>
              <a:gd name="T112" fmla="*/ 2147483647 w 193"/>
              <a:gd name="T113" fmla="*/ 2147483647 h 249"/>
              <a:gd name="T114" fmla="*/ 2147483647 w 193"/>
              <a:gd name="T115" fmla="*/ 2147483647 h 249"/>
              <a:gd name="T116" fmla="*/ 2147483647 w 193"/>
              <a:gd name="T117" fmla="*/ 2147483647 h 249"/>
              <a:gd name="T118" fmla="*/ 2147483647 w 193"/>
              <a:gd name="T119" fmla="*/ 2147483647 h 249"/>
              <a:gd name="T120" fmla="*/ 2147483647 w 193"/>
              <a:gd name="T121" fmla="*/ 2147483647 h 24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3"/>
              <a:gd name="T184" fmla="*/ 0 h 249"/>
              <a:gd name="T185" fmla="*/ 193 w 193"/>
              <a:gd name="T186" fmla="*/ 249 h 24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3" h="249">
                <a:moveTo>
                  <a:pt x="129" y="112"/>
                </a:moveTo>
                <a:lnTo>
                  <a:pt x="147" y="105"/>
                </a:lnTo>
                <a:lnTo>
                  <a:pt x="157" y="101"/>
                </a:lnTo>
                <a:lnTo>
                  <a:pt x="164" y="96"/>
                </a:lnTo>
                <a:lnTo>
                  <a:pt x="168" y="92"/>
                </a:lnTo>
                <a:lnTo>
                  <a:pt x="173" y="87"/>
                </a:lnTo>
                <a:lnTo>
                  <a:pt x="177" y="81"/>
                </a:lnTo>
                <a:lnTo>
                  <a:pt x="180" y="77"/>
                </a:lnTo>
                <a:lnTo>
                  <a:pt x="182" y="71"/>
                </a:lnTo>
                <a:lnTo>
                  <a:pt x="185" y="65"/>
                </a:lnTo>
                <a:lnTo>
                  <a:pt x="186" y="59"/>
                </a:lnTo>
                <a:lnTo>
                  <a:pt x="186" y="53"/>
                </a:lnTo>
                <a:lnTo>
                  <a:pt x="185" y="47"/>
                </a:lnTo>
                <a:lnTo>
                  <a:pt x="182" y="42"/>
                </a:lnTo>
                <a:lnTo>
                  <a:pt x="180" y="36"/>
                </a:lnTo>
                <a:lnTo>
                  <a:pt x="177" y="31"/>
                </a:lnTo>
                <a:lnTo>
                  <a:pt x="173" y="26"/>
                </a:lnTo>
                <a:lnTo>
                  <a:pt x="170" y="22"/>
                </a:lnTo>
                <a:lnTo>
                  <a:pt x="165" y="18"/>
                </a:lnTo>
                <a:lnTo>
                  <a:pt x="153" y="10"/>
                </a:lnTo>
                <a:lnTo>
                  <a:pt x="140" y="4"/>
                </a:lnTo>
                <a:lnTo>
                  <a:pt x="126" y="1"/>
                </a:lnTo>
                <a:lnTo>
                  <a:pt x="110" y="0"/>
                </a:lnTo>
                <a:lnTo>
                  <a:pt x="101" y="0"/>
                </a:lnTo>
                <a:lnTo>
                  <a:pt x="91" y="0"/>
                </a:lnTo>
                <a:lnTo>
                  <a:pt x="82" y="1"/>
                </a:lnTo>
                <a:lnTo>
                  <a:pt x="74" y="3"/>
                </a:lnTo>
                <a:lnTo>
                  <a:pt x="66" y="5"/>
                </a:lnTo>
                <a:lnTo>
                  <a:pt x="58" y="9"/>
                </a:lnTo>
                <a:lnTo>
                  <a:pt x="51" y="12"/>
                </a:lnTo>
                <a:lnTo>
                  <a:pt x="44" y="17"/>
                </a:lnTo>
                <a:lnTo>
                  <a:pt x="38" y="22"/>
                </a:lnTo>
                <a:lnTo>
                  <a:pt x="33" y="26"/>
                </a:lnTo>
                <a:lnTo>
                  <a:pt x="28" y="32"/>
                </a:lnTo>
                <a:lnTo>
                  <a:pt x="25" y="38"/>
                </a:lnTo>
                <a:lnTo>
                  <a:pt x="21" y="44"/>
                </a:lnTo>
                <a:lnTo>
                  <a:pt x="19" y="51"/>
                </a:lnTo>
                <a:lnTo>
                  <a:pt x="18" y="58"/>
                </a:lnTo>
                <a:lnTo>
                  <a:pt x="18" y="66"/>
                </a:lnTo>
                <a:lnTo>
                  <a:pt x="18" y="75"/>
                </a:lnTo>
                <a:lnTo>
                  <a:pt x="19" y="84"/>
                </a:lnTo>
                <a:lnTo>
                  <a:pt x="23" y="92"/>
                </a:lnTo>
                <a:lnTo>
                  <a:pt x="27" y="99"/>
                </a:lnTo>
                <a:lnTo>
                  <a:pt x="33" y="106"/>
                </a:lnTo>
                <a:lnTo>
                  <a:pt x="41" y="112"/>
                </a:lnTo>
                <a:lnTo>
                  <a:pt x="52" y="116"/>
                </a:lnTo>
                <a:lnTo>
                  <a:pt x="62" y="122"/>
                </a:lnTo>
                <a:lnTo>
                  <a:pt x="53" y="123"/>
                </a:lnTo>
                <a:lnTo>
                  <a:pt x="46" y="126"/>
                </a:lnTo>
                <a:lnTo>
                  <a:pt x="39" y="128"/>
                </a:lnTo>
                <a:lnTo>
                  <a:pt x="33" y="130"/>
                </a:lnTo>
                <a:lnTo>
                  <a:pt x="26" y="135"/>
                </a:lnTo>
                <a:lnTo>
                  <a:pt x="19" y="140"/>
                </a:lnTo>
                <a:lnTo>
                  <a:pt x="13" y="145"/>
                </a:lnTo>
                <a:lnTo>
                  <a:pt x="9" y="151"/>
                </a:lnTo>
                <a:lnTo>
                  <a:pt x="5" y="158"/>
                </a:lnTo>
                <a:lnTo>
                  <a:pt x="2" y="165"/>
                </a:lnTo>
                <a:lnTo>
                  <a:pt x="0" y="172"/>
                </a:lnTo>
                <a:lnTo>
                  <a:pt x="0" y="179"/>
                </a:lnTo>
                <a:lnTo>
                  <a:pt x="0" y="187"/>
                </a:lnTo>
                <a:lnTo>
                  <a:pt x="2" y="193"/>
                </a:lnTo>
                <a:lnTo>
                  <a:pt x="3" y="200"/>
                </a:lnTo>
                <a:lnTo>
                  <a:pt x="6" y="207"/>
                </a:lnTo>
                <a:lnTo>
                  <a:pt x="10" y="213"/>
                </a:lnTo>
                <a:lnTo>
                  <a:pt x="13" y="219"/>
                </a:lnTo>
                <a:lnTo>
                  <a:pt x="19" y="224"/>
                </a:lnTo>
                <a:lnTo>
                  <a:pt x="24" y="228"/>
                </a:lnTo>
                <a:lnTo>
                  <a:pt x="31" y="233"/>
                </a:lnTo>
                <a:lnTo>
                  <a:pt x="38" y="236"/>
                </a:lnTo>
                <a:lnTo>
                  <a:pt x="45" y="240"/>
                </a:lnTo>
                <a:lnTo>
                  <a:pt x="53" y="243"/>
                </a:lnTo>
                <a:lnTo>
                  <a:pt x="62" y="246"/>
                </a:lnTo>
                <a:lnTo>
                  <a:pt x="72" y="248"/>
                </a:lnTo>
                <a:lnTo>
                  <a:pt x="81" y="249"/>
                </a:lnTo>
                <a:lnTo>
                  <a:pt x="90" y="249"/>
                </a:lnTo>
                <a:lnTo>
                  <a:pt x="102" y="249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0" y="242"/>
                </a:lnTo>
                <a:lnTo>
                  <a:pt x="149" y="239"/>
                </a:lnTo>
                <a:lnTo>
                  <a:pt x="157" y="235"/>
                </a:lnTo>
                <a:lnTo>
                  <a:pt x="164" y="231"/>
                </a:lnTo>
                <a:lnTo>
                  <a:pt x="171" y="225"/>
                </a:lnTo>
                <a:lnTo>
                  <a:pt x="175" y="219"/>
                </a:lnTo>
                <a:lnTo>
                  <a:pt x="180" y="213"/>
                </a:lnTo>
                <a:lnTo>
                  <a:pt x="185" y="206"/>
                </a:lnTo>
                <a:lnTo>
                  <a:pt x="188" y="199"/>
                </a:lnTo>
                <a:lnTo>
                  <a:pt x="191" y="192"/>
                </a:lnTo>
                <a:lnTo>
                  <a:pt x="192" y="184"/>
                </a:lnTo>
                <a:lnTo>
                  <a:pt x="193" y="176"/>
                </a:lnTo>
                <a:lnTo>
                  <a:pt x="193" y="170"/>
                </a:lnTo>
                <a:lnTo>
                  <a:pt x="193" y="164"/>
                </a:lnTo>
                <a:lnTo>
                  <a:pt x="192" y="158"/>
                </a:lnTo>
                <a:lnTo>
                  <a:pt x="189" y="152"/>
                </a:lnTo>
                <a:lnTo>
                  <a:pt x="187" y="147"/>
                </a:lnTo>
                <a:lnTo>
                  <a:pt x="184" y="142"/>
                </a:lnTo>
                <a:lnTo>
                  <a:pt x="180" y="137"/>
                </a:lnTo>
                <a:lnTo>
                  <a:pt x="175" y="133"/>
                </a:lnTo>
                <a:lnTo>
                  <a:pt x="170" y="126"/>
                </a:lnTo>
                <a:lnTo>
                  <a:pt x="159" y="121"/>
                </a:lnTo>
                <a:lnTo>
                  <a:pt x="146" y="116"/>
                </a:lnTo>
                <a:lnTo>
                  <a:pt x="129" y="112"/>
                </a:lnTo>
                <a:close/>
                <a:moveTo>
                  <a:pt x="69" y="127"/>
                </a:moveTo>
                <a:lnTo>
                  <a:pt x="87" y="133"/>
                </a:lnTo>
                <a:lnTo>
                  <a:pt x="103" y="138"/>
                </a:lnTo>
                <a:lnTo>
                  <a:pt x="121" y="147"/>
                </a:lnTo>
                <a:lnTo>
                  <a:pt x="133" y="152"/>
                </a:lnTo>
                <a:lnTo>
                  <a:pt x="143" y="157"/>
                </a:lnTo>
                <a:lnTo>
                  <a:pt x="149" y="163"/>
                </a:lnTo>
                <a:lnTo>
                  <a:pt x="153" y="169"/>
                </a:lnTo>
                <a:lnTo>
                  <a:pt x="156" y="175"/>
                </a:lnTo>
                <a:lnTo>
                  <a:pt x="157" y="182"/>
                </a:lnTo>
                <a:lnTo>
                  <a:pt x="157" y="189"/>
                </a:lnTo>
                <a:lnTo>
                  <a:pt x="157" y="194"/>
                </a:lnTo>
                <a:lnTo>
                  <a:pt x="156" y="200"/>
                </a:lnTo>
                <a:lnTo>
                  <a:pt x="154" y="205"/>
                </a:lnTo>
                <a:lnTo>
                  <a:pt x="152" y="211"/>
                </a:lnTo>
                <a:lnTo>
                  <a:pt x="150" y="215"/>
                </a:lnTo>
                <a:lnTo>
                  <a:pt x="146" y="219"/>
                </a:lnTo>
                <a:lnTo>
                  <a:pt x="143" y="224"/>
                </a:lnTo>
                <a:lnTo>
                  <a:pt x="139" y="227"/>
                </a:lnTo>
                <a:lnTo>
                  <a:pt x="130" y="233"/>
                </a:lnTo>
                <a:lnTo>
                  <a:pt x="119" y="238"/>
                </a:lnTo>
                <a:lnTo>
                  <a:pt x="107" y="241"/>
                </a:lnTo>
                <a:lnTo>
                  <a:pt x="94" y="241"/>
                </a:lnTo>
                <a:lnTo>
                  <a:pt x="88" y="240"/>
                </a:lnTo>
                <a:lnTo>
                  <a:pt x="81" y="239"/>
                </a:lnTo>
                <a:lnTo>
                  <a:pt x="75" y="238"/>
                </a:lnTo>
                <a:lnTo>
                  <a:pt x="69" y="235"/>
                </a:lnTo>
                <a:lnTo>
                  <a:pt x="63" y="233"/>
                </a:lnTo>
                <a:lnTo>
                  <a:pt x="59" y="229"/>
                </a:lnTo>
                <a:lnTo>
                  <a:pt x="54" y="226"/>
                </a:lnTo>
                <a:lnTo>
                  <a:pt x="49" y="222"/>
                </a:lnTo>
                <a:lnTo>
                  <a:pt x="46" y="218"/>
                </a:lnTo>
                <a:lnTo>
                  <a:pt x="42" y="213"/>
                </a:lnTo>
                <a:lnTo>
                  <a:pt x="39" y="207"/>
                </a:lnTo>
                <a:lnTo>
                  <a:pt x="37" y="203"/>
                </a:lnTo>
                <a:lnTo>
                  <a:pt x="35" y="197"/>
                </a:lnTo>
                <a:lnTo>
                  <a:pt x="34" y="191"/>
                </a:lnTo>
                <a:lnTo>
                  <a:pt x="33" y="185"/>
                </a:lnTo>
                <a:lnTo>
                  <a:pt x="33" y="178"/>
                </a:lnTo>
                <a:lnTo>
                  <a:pt x="33" y="170"/>
                </a:lnTo>
                <a:lnTo>
                  <a:pt x="35" y="162"/>
                </a:lnTo>
                <a:lnTo>
                  <a:pt x="38" y="154"/>
                </a:lnTo>
                <a:lnTo>
                  <a:pt x="42" y="147"/>
                </a:lnTo>
                <a:lnTo>
                  <a:pt x="47" y="141"/>
                </a:lnTo>
                <a:lnTo>
                  <a:pt x="54" y="135"/>
                </a:lnTo>
                <a:lnTo>
                  <a:pt x="61" y="130"/>
                </a:lnTo>
                <a:lnTo>
                  <a:pt x="69" y="127"/>
                </a:lnTo>
                <a:close/>
                <a:moveTo>
                  <a:pt x="122" y="106"/>
                </a:moveTo>
                <a:lnTo>
                  <a:pt x="104" y="99"/>
                </a:lnTo>
                <a:lnTo>
                  <a:pt x="88" y="93"/>
                </a:lnTo>
                <a:lnTo>
                  <a:pt x="76" y="86"/>
                </a:lnTo>
                <a:lnTo>
                  <a:pt x="67" y="80"/>
                </a:lnTo>
                <a:lnTo>
                  <a:pt x="61" y="73"/>
                </a:lnTo>
                <a:lnTo>
                  <a:pt x="56" y="67"/>
                </a:lnTo>
                <a:lnTo>
                  <a:pt x="54" y="59"/>
                </a:lnTo>
                <a:lnTo>
                  <a:pt x="54" y="52"/>
                </a:lnTo>
                <a:lnTo>
                  <a:pt x="55" y="43"/>
                </a:lnTo>
                <a:lnTo>
                  <a:pt x="59" y="33"/>
                </a:lnTo>
                <a:lnTo>
                  <a:pt x="63" y="26"/>
                </a:lnTo>
                <a:lnTo>
                  <a:pt x="70" y="19"/>
                </a:lnTo>
                <a:lnTo>
                  <a:pt x="79" y="15"/>
                </a:lnTo>
                <a:lnTo>
                  <a:pt x="87" y="11"/>
                </a:lnTo>
                <a:lnTo>
                  <a:pt x="97" y="9"/>
                </a:lnTo>
                <a:lnTo>
                  <a:pt x="108" y="8"/>
                </a:lnTo>
                <a:lnTo>
                  <a:pt x="119" y="9"/>
                </a:lnTo>
                <a:lnTo>
                  <a:pt x="130" y="12"/>
                </a:lnTo>
                <a:lnTo>
                  <a:pt x="138" y="17"/>
                </a:lnTo>
                <a:lnTo>
                  <a:pt x="145" y="23"/>
                </a:lnTo>
                <a:lnTo>
                  <a:pt x="151" y="30"/>
                </a:lnTo>
                <a:lnTo>
                  <a:pt x="156" y="38"/>
                </a:lnTo>
                <a:lnTo>
                  <a:pt x="158" y="47"/>
                </a:lnTo>
                <a:lnTo>
                  <a:pt x="159" y="59"/>
                </a:lnTo>
                <a:lnTo>
                  <a:pt x="158" y="67"/>
                </a:lnTo>
                <a:lnTo>
                  <a:pt x="156" y="74"/>
                </a:lnTo>
                <a:lnTo>
                  <a:pt x="153" y="81"/>
                </a:lnTo>
                <a:lnTo>
                  <a:pt x="149" y="87"/>
                </a:lnTo>
                <a:lnTo>
                  <a:pt x="144" y="93"/>
                </a:lnTo>
                <a:lnTo>
                  <a:pt x="138" y="98"/>
                </a:lnTo>
                <a:lnTo>
                  <a:pt x="131" y="102"/>
                </a:lnTo>
                <a:lnTo>
                  <a:pt x="122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6" name="Freeform 1246"/>
          <p:cNvSpPr>
            <a:spLocks/>
          </p:cNvSpPr>
          <p:nvPr/>
        </p:nvSpPr>
        <p:spPr bwMode="auto">
          <a:xfrm>
            <a:off x="6173788" y="2801938"/>
            <a:ext cx="30162" cy="47625"/>
          </a:xfrm>
          <a:custGeom>
            <a:avLst/>
            <a:gdLst>
              <a:gd name="T0" fmla="*/ 2147483647 w 168"/>
              <a:gd name="T1" fmla="*/ 2147483647 h 249"/>
              <a:gd name="T2" fmla="*/ 2147483647 w 168"/>
              <a:gd name="T3" fmla="*/ 2147483647 h 249"/>
              <a:gd name="T4" fmla="*/ 2147483647 w 168"/>
              <a:gd name="T5" fmla="*/ 2147483647 h 249"/>
              <a:gd name="T6" fmla="*/ 2147483647 w 168"/>
              <a:gd name="T7" fmla="*/ 2147483647 h 249"/>
              <a:gd name="T8" fmla="*/ 2147483647 w 168"/>
              <a:gd name="T9" fmla="*/ 2147483647 h 249"/>
              <a:gd name="T10" fmla="*/ 2147483647 w 168"/>
              <a:gd name="T11" fmla="*/ 0 h 249"/>
              <a:gd name="T12" fmla="*/ 2147483647 w 168"/>
              <a:gd name="T13" fmla="*/ 2147483647 h 249"/>
              <a:gd name="T14" fmla="*/ 2147483647 w 168"/>
              <a:gd name="T15" fmla="*/ 2147483647 h 249"/>
              <a:gd name="T16" fmla="*/ 2147483647 w 168"/>
              <a:gd name="T17" fmla="*/ 2147483647 h 249"/>
              <a:gd name="T18" fmla="*/ 2147483647 w 168"/>
              <a:gd name="T19" fmla="*/ 2147483647 h 249"/>
              <a:gd name="T20" fmla="*/ 2147483647 w 168"/>
              <a:gd name="T21" fmla="*/ 2147483647 h 249"/>
              <a:gd name="T22" fmla="*/ 2147483647 w 168"/>
              <a:gd name="T23" fmla="*/ 2147483647 h 249"/>
              <a:gd name="T24" fmla="*/ 0 w 168"/>
              <a:gd name="T25" fmla="*/ 2147483647 h 249"/>
              <a:gd name="T26" fmla="*/ 2147483647 w 168"/>
              <a:gd name="T27" fmla="*/ 2147483647 h 249"/>
              <a:gd name="T28" fmla="*/ 2147483647 w 168"/>
              <a:gd name="T29" fmla="*/ 2147483647 h 249"/>
              <a:gd name="T30" fmla="*/ 2147483647 w 168"/>
              <a:gd name="T31" fmla="*/ 2147483647 h 249"/>
              <a:gd name="T32" fmla="*/ 2147483647 w 168"/>
              <a:gd name="T33" fmla="*/ 2147483647 h 249"/>
              <a:gd name="T34" fmla="*/ 2147483647 w 168"/>
              <a:gd name="T35" fmla="*/ 2147483647 h 249"/>
              <a:gd name="T36" fmla="*/ 2147483647 w 168"/>
              <a:gd name="T37" fmla="*/ 2147483647 h 249"/>
              <a:gd name="T38" fmla="*/ 2147483647 w 168"/>
              <a:gd name="T39" fmla="*/ 2147483647 h 249"/>
              <a:gd name="T40" fmla="*/ 2147483647 w 168"/>
              <a:gd name="T41" fmla="*/ 2147483647 h 249"/>
              <a:gd name="T42" fmla="*/ 2147483647 w 168"/>
              <a:gd name="T43" fmla="*/ 2147483647 h 249"/>
              <a:gd name="T44" fmla="*/ 2147483647 w 168"/>
              <a:gd name="T45" fmla="*/ 2147483647 h 249"/>
              <a:gd name="T46" fmla="*/ 2147483647 w 168"/>
              <a:gd name="T47" fmla="*/ 2147483647 h 249"/>
              <a:gd name="T48" fmla="*/ 2147483647 w 168"/>
              <a:gd name="T49" fmla="*/ 2147483647 h 249"/>
              <a:gd name="T50" fmla="*/ 2147483647 w 168"/>
              <a:gd name="T51" fmla="*/ 2147483647 h 249"/>
              <a:gd name="T52" fmla="*/ 2147483647 w 168"/>
              <a:gd name="T53" fmla="*/ 2147483647 h 249"/>
              <a:gd name="T54" fmla="*/ 2147483647 w 168"/>
              <a:gd name="T55" fmla="*/ 2147483647 h 249"/>
              <a:gd name="T56" fmla="*/ 2147483647 w 168"/>
              <a:gd name="T57" fmla="*/ 2147483647 h 249"/>
              <a:gd name="T58" fmla="*/ 2147483647 w 168"/>
              <a:gd name="T59" fmla="*/ 2147483647 h 249"/>
              <a:gd name="T60" fmla="*/ 2147483647 w 168"/>
              <a:gd name="T61" fmla="*/ 2147483647 h 249"/>
              <a:gd name="T62" fmla="*/ 2147483647 w 168"/>
              <a:gd name="T63" fmla="*/ 2147483647 h 249"/>
              <a:gd name="T64" fmla="*/ 2147483647 w 168"/>
              <a:gd name="T65" fmla="*/ 2147483647 h 249"/>
              <a:gd name="T66" fmla="*/ 2147483647 w 168"/>
              <a:gd name="T67" fmla="*/ 2147483647 h 249"/>
              <a:gd name="T68" fmla="*/ 2147483647 w 168"/>
              <a:gd name="T69" fmla="*/ 2147483647 h 249"/>
              <a:gd name="T70" fmla="*/ 2147483647 w 168"/>
              <a:gd name="T71" fmla="*/ 2147483647 h 249"/>
              <a:gd name="T72" fmla="*/ 2147483647 w 168"/>
              <a:gd name="T73" fmla="*/ 2147483647 h 249"/>
              <a:gd name="T74" fmla="*/ 2147483647 w 168"/>
              <a:gd name="T75" fmla="*/ 2147483647 h 249"/>
              <a:gd name="T76" fmla="*/ 2147483647 w 168"/>
              <a:gd name="T77" fmla="*/ 2147483647 h 249"/>
              <a:gd name="T78" fmla="*/ 2147483647 w 168"/>
              <a:gd name="T79" fmla="*/ 2147483647 h 249"/>
              <a:gd name="T80" fmla="*/ 2147483647 w 168"/>
              <a:gd name="T81" fmla="*/ 2147483647 h 249"/>
              <a:gd name="T82" fmla="*/ 2147483647 w 168"/>
              <a:gd name="T83" fmla="*/ 2147483647 h 249"/>
              <a:gd name="T84" fmla="*/ 2147483647 w 168"/>
              <a:gd name="T85" fmla="*/ 2147483647 h 249"/>
              <a:gd name="T86" fmla="*/ 2147483647 w 168"/>
              <a:gd name="T87" fmla="*/ 2147483647 h 249"/>
              <a:gd name="T88" fmla="*/ 2147483647 w 168"/>
              <a:gd name="T89" fmla="*/ 2147483647 h 249"/>
              <a:gd name="T90" fmla="*/ 2147483647 w 168"/>
              <a:gd name="T91" fmla="*/ 2147483647 h 2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68"/>
              <a:gd name="T139" fmla="*/ 0 h 249"/>
              <a:gd name="T140" fmla="*/ 168 w 168"/>
              <a:gd name="T141" fmla="*/ 249 h 24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68" h="249">
                <a:moveTo>
                  <a:pt x="105" y="89"/>
                </a:moveTo>
                <a:lnTo>
                  <a:pt x="105" y="68"/>
                </a:lnTo>
                <a:lnTo>
                  <a:pt x="105" y="58"/>
                </a:lnTo>
                <a:lnTo>
                  <a:pt x="104" y="49"/>
                </a:lnTo>
                <a:lnTo>
                  <a:pt x="103" y="41"/>
                </a:lnTo>
                <a:lnTo>
                  <a:pt x="103" y="33"/>
                </a:lnTo>
                <a:lnTo>
                  <a:pt x="103" y="14"/>
                </a:lnTo>
                <a:lnTo>
                  <a:pt x="103" y="4"/>
                </a:lnTo>
                <a:lnTo>
                  <a:pt x="103" y="2"/>
                </a:lnTo>
                <a:lnTo>
                  <a:pt x="103" y="1"/>
                </a:lnTo>
                <a:lnTo>
                  <a:pt x="102" y="0"/>
                </a:lnTo>
                <a:lnTo>
                  <a:pt x="99" y="0"/>
                </a:lnTo>
                <a:lnTo>
                  <a:pt x="98" y="0"/>
                </a:lnTo>
                <a:lnTo>
                  <a:pt x="95" y="4"/>
                </a:lnTo>
                <a:lnTo>
                  <a:pt x="88" y="9"/>
                </a:lnTo>
                <a:lnTo>
                  <a:pt x="80" y="14"/>
                </a:lnTo>
                <a:lnTo>
                  <a:pt x="71" y="20"/>
                </a:lnTo>
                <a:lnTo>
                  <a:pt x="61" y="25"/>
                </a:lnTo>
                <a:lnTo>
                  <a:pt x="48" y="29"/>
                </a:lnTo>
                <a:lnTo>
                  <a:pt x="35" y="33"/>
                </a:lnTo>
                <a:lnTo>
                  <a:pt x="21" y="36"/>
                </a:lnTo>
                <a:lnTo>
                  <a:pt x="5" y="39"/>
                </a:lnTo>
                <a:lnTo>
                  <a:pt x="3" y="39"/>
                </a:lnTo>
                <a:lnTo>
                  <a:pt x="1" y="40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3" y="46"/>
                </a:lnTo>
                <a:lnTo>
                  <a:pt x="5" y="47"/>
                </a:lnTo>
                <a:lnTo>
                  <a:pt x="7" y="47"/>
                </a:lnTo>
                <a:lnTo>
                  <a:pt x="13" y="46"/>
                </a:lnTo>
                <a:lnTo>
                  <a:pt x="25" y="46"/>
                </a:lnTo>
                <a:lnTo>
                  <a:pt x="31" y="44"/>
                </a:lnTo>
                <a:lnTo>
                  <a:pt x="36" y="43"/>
                </a:lnTo>
                <a:lnTo>
                  <a:pt x="47" y="43"/>
                </a:lnTo>
                <a:lnTo>
                  <a:pt x="54" y="46"/>
                </a:lnTo>
                <a:lnTo>
                  <a:pt x="59" y="48"/>
                </a:lnTo>
                <a:lnTo>
                  <a:pt x="61" y="53"/>
                </a:lnTo>
                <a:lnTo>
                  <a:pt x="63" y="56"/>
                </a:lnTo>
                <a:lnTo>
                  <a:pt x="64" y="62"/>
                </a:lnTo>
                <a:lnTo>
                  <a:pt x="66" y="74"/>
                </a:lnTo>
                <a:lnTo>
                  <a:pt x="67" y="95"/>
                </a:lnTo>
                <a:lnTo>
                  <a:pt x="70" y="168"/>
                </a:lnTo>
                <a:lnTo>
                  <a:pt x="70" y="200"/>
                </a:lnTo>
                <a:lnTo>
                  <a:pt x="69" y="209"/>
                </a:lnTo>
                <a:lnTo>
                  <a:pt x="68" y="216"/>
                </a:lnTo>
                <a:lnTo>
                  <a:pt x="66" y="222"/>
                </a:lnTo>
                <a:lnTo>
                  <a:pt x="61" y="228"/>
                </a:lnTo>
                <a:lnTo>
                  <a:pt x="55" y="232"/>
                </a:lnTo>
                <a:lnTo>
                  <a:pt x="47" y="236"/>
                </a:lnTo>
                <a:lnTo>
                  <a:pt x="35" y="237"/>
                </a:lnTo>
                <a:lnTo>
                  <a:pt x="21" y="238"/>
                </a:lnTo>
                <a:lnTo>
                  <a:pt x="14" y="238"/>
                </a:lnTo>
                <a:lnTo>
                  <a:pt x="10" y="239"/>
                </a:lnTo>
                <a:lnTo>
                  <a:pt x="6" y="240"/>
                </a:lnTo>
                <a:lnTo>
                  <a:pt x="5" y="243"/>
                </a:lnTo>
                <a:lnTo>
                  <a:pt x="7" y="245"/>
                </a:lnTo>
                <a:lnTo>
                  <a:pt x="8" y="247"/>
                </a:lnTo>
                <a:lnTo>
                  <a:pt x="12" y="249"/>
                </a:lnTo>
                <a:lnTo>
                  <a:pt x="15" y="249"/>
                </a:lnTo>
                <a:lnTo>
                  <a:pt x="22" y="246"/>
                </a:lnTo>
                <a:lnTo>
                  <a:pt x="28" y="246"/>
                </a:lnTo>
                <a:lnTo>
                  <a:pt x="36" y="246"/>
                </a:lnTo>
                <a:lnTo>
                  <a:pt x="54" y="246"/>
                </a:lnTo>
                <a:lnTo>
                  <a:pt x="88" y="245"/>
                </a:lnTo>
                <a:lnTo>
                  <a:pt x="99" y="245"/>
                </a:lnTo>
                <a:lnTo>
                  <a:pt x="125" y="244"/>
                </a:lnTo>
                <a:lnTo>
                  <a:pt x="138" y="244"/>
                </a:lnTo>
                <a:lnTo>
                  <a:pt x="145" y="243"/>
                </a:lnTo>
                <a:lnTo>
                  <a:pt x="150" y="243"/>
                </a:lnTo>
                <a:lnTo>
                  <a:pt x="158" y="243"/>
                </a:lnTo>
                <a:lnTo>
                  <a:pt x="164" y="243"/>
                </a:lnTo>
                <a:lnTo>
                  <a:pt x="167" y="242"/>
                </a:lnTo>
                <a:lnTo>
                  <a:pt x="168" y="240"/>
                </a:lnTo>
                <a:lnTo>
                  <a:pt x="168" y="238"/>
                </a:lnTo>
                <a:lnTo>
                  <a:pt x="168" y="236"/>
                </a:lnTo>
                <a:lnTo>
                  <a:pt x="165" y="235"/>
                </a:lnTo>
                <a:lnTo>
                  <a:pt x="160" y="233"/>
                </a:lnTo>
                <a:lnTo>
                  <a:pt x="151" y="235"/>
                </a:lnTo>
                <a:lnTo>
                  <a:pt x="141" y="235"/>
                </a:lnTo>
                <a:lnTo>
                  <a:pt x="133" y="232"/>
                </a:lnTo>
                <a:lnTo>
                  <a:pt x="127" y="231"/>
                </a:lnTo>
                <a:lnTo>
                  <a:pt x="122" y="228"/>
                </a:lnTo>
                <a:lnTo>
                  <a:pt x="117" y="224"/>
                </a:lnTo>
                <a:lnTo>
                  <a:pt x="113" y="219"/>
                </a:lnTo>
                <a:lnTo>
                  <a:pt x="111" y="214"/>
                </a:lnTo>
                <a:lnTo>
                  <a:pt x="110" y="207"/>
                </a:lnTo>
                <a:lnTo>
                  <a:pt x="110" y="201"/>
                </a:lnTo>
                <a:lnTo>
                  <a:pt x="110" y="193"/>
                </a:lnTo>
                <a:lnTo>
                  <a:pt x="110" y="181"/>
                </a:lnTo>
                <a:lnTo>
                  <a:pt x="109" y="167"/>
                </a:lnTo>
                <a:lnTo>
                  <a:pt x="105" y="8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7" name="Freeform 1247"/>
          <p:cNvSpPr>
            <a:spLocks noEditPoints="1"/>
          </p:cNvSpPr>
          <p:nvPr/>
        </p:nvSpPr>
        <p:spPr bwMode="auto">
          <a:xfrm>
            <a:off x="6210300" y="2798763"/>
            <a:ext cx="36513" cy="46037"/>
          </a:xfrm>
          <a:custGeom>
            <a:avLst/>
            <a:gdLst>
              <a:gd name="T0" fmla="*/ 2147483647 w 198"/>
              <a:gd name="T1" fmla="*/ 2147483647 h 253"/>
              <a:gd name="T2" fmla="*/ 2147483647 w 198"/>
              <a:gd name="T3" fmla="*/ 2147483647 h 253"/>
              <a:gd name="T4" fmla="*/ 2147483647 w 198"/>
              <a:gd name="T5" fmla="*/ 2147483647 h 253"/>
              <a:gd name="T6" fmla="*/ 2147483647 w 198"/>
              <a:gd name="T7" fmla="*/ 2147483647 h 253"/>
              <a:gd name="T8" fmla="*/ 2147483647 w 198"/>
              <a:gd name="T9" fmla="*/ 2147483647 h 253"/>
              <a:gd name="T10" fmla="*/ 2147483647 w 198"/>
              <a:gd name="T11" fmla="*/ 2147483647 h 253"/>
              <a:gd name="T12" fmla="*/ 2147483647 w 198"/>
              <a:gd name="T13" fmla="*/ 0 h 253"/>
              <a:gd name="T14" fmla="*/ 2147483647 w 198"/>
              <a:gd name="T15" fmla="*/ 2147483647 h 253"/>
              <a:gd name="T16" fmla="*/ 2147483647 w 198"/>
              <a:gd name="T17" fmla="*/ 2147483647 h 253"/>
              <a:gd name="T18" fmla="*/ 2147483647 w 198"/>
              <a:gd name="T19" fmla="*/ 2147483647 h 253"/>
              <a:gd name="T20" fmla="*/ 2147483647 w 198"/>
              <a:gd name="T21" fmla="*/ 2147483647 h 253"/>
              <a:gd name="T22" fmla="*/ 2147483647 w 198"/>
              <a:gd name="T23" fmla="*/ 2147483647 h 253"/>
              <a:gd name="T24" fmla="*/ 2147483647 w 198"/>
              <a:gd name="T25" fmla="*/ 2147483647 h 253"/>
              <a:gd name="T26" fmla="*/ 2147483647 w 198"/>
              <a:gd name="T27" fmla="*/ 2147483647 h 253"/>
              <a:gd name="T28" fmla="*/ 2147483647 w 198"/>
              <a:gd name="T29" fmla="*/ 2147483647 h 253"/>
              <a:gd name="T30" fmla="*/ 2147483647 w 198"/>
              <a:gd name="T31" fmla="*/ 2147483647 h 253"/>
              <a:gd name="T32" fmla="*/ 2147483647 w 198"/>
              <a:gd name="T33" fmla="*/ 2147483647 h 253"/>
              <a:gd name="T34" fmla="*/ 2147483647 w 198"/>
              <a:gd name="T35" fmla="*/ 2147483647 h 253"/>
              <a:gd name="T36" fmla="*/ 2147483647 w 198"/>
              <a:gd name="T37" fmla="*/ 2147483647 h 253"/>
              <a:gd name="T38" fmla="*/ 2147483647 w 198"/>
              <a:gd name="T39" fmla="*/ 2147483647 h 253"/>
              <a:gd name="T40" fmla="*/ 2147483647 w 198"/>
              <a:gd name="T41" fmla="*/ 2147483647 h 253"/>
              <a:gd name="T42" fmla="*/ 2147483647 w 198"/>
              <a:gd name="T43" fmla="*/ 2147483647 h 253"/>
              <a:gd name="T44" fmla="*/ 2147483647 w 198"/>
              <a:gd name="T45" fmla="*/ 2147483647 h 253"/>
              <a:gd name="T46" fmla="*/ 2147483647 w 198"/>
              <a:gd name="T47" fmla="*/ 2147483647 h 253"/>
              <a:gd name="T48" fmla="*/ 2147483647 w 198"/>
              <a:gd name="T49" fmla="*/ 2147483647 h 253"/>
              <a:gd name="T50" fmla="*/ 2147483647 w 198"/>
              <a:gd name="T51" fmla="*/ 2147483647 h 253"/>
              <a:gd name="T52" fmla="*/ 2147483647 w 198"/>
              <a:gd name="T53" fmla="*/ 2147483647 h 253"/>
              <a:gd name="T54" fmla="*/ 2147483647 w 198"/>
              <a:gd name="T55" fmla="*/ 2147483647 h 253"/>
              <a:gd name="T56" fmla="*/ 2147483647 w 198"/>
              <a:gd name="T57" fmla="*/ 2147483647 h 253"/>
              <a:gd name="T58" fmla="*/ 2147483647 w 198"/>
              <a:gd name="T59" fmla="*/ 2147483647 h 253"/>
              <a:gd name="T60" fmla="*/ 2147483647 w 198"/>
              <a:gd name="T61" fmla="*/ 2147483647 h 253"/>
              <a:gd name="T62" fmla="*/ 2147483647 w 198"/>
              <a:gd name="T63" fmla="*/ 2147483647 h 253"/>
              <a:gd name="T64" fmla="*/ 2147483647 w 198"/>
              <a:gd name="T65" fmla="*/ 2147483647 h 253"/>
              <a:gd name="T66" fmla="*/ 2147483647 w 198"/>
              <a:gd name="T67" fmla="*/ 2147483647 h 253"/>
              <a:gd name="T68" fmla="*/ 2147483647 w 198"/>
              <a:gd name="T69" fmla="*/ 2147483647 h 253"/>
              <a:gd name="T70" fmla="*/ 2147483647 w 198"/>
              <a:gd name="T71" fmla="*/ 2147483647 h 253"/>
              <a:gd name="T72" fmla="*/ 2147483647 w 198"/>
              <a:gd name="T73" fmla="*/ 2147483647 h 253"/>
              <a:gd name="T74" fmla="*/ 2147483647 w 198"/>
              <a:gd name="T75" fmla="*/ 2147483647 h 253"/>
              <a:gd name="T76" fmla="*/ 2147483647 w 198"/>
              <a:gd name="T77" fmla="*/ 2147483647 h 253"/>
              <a:gd name="T78" fmla="*/ 2147483647 w 198"/>
              <a:gd name="T79" fmla="*/ 2147483647 h 253"/>
              <a:gd name="T80" fmla="*/ 2147483647 w 198"/>
              <a:gd name="T81" fmla="*/ 2147483647 h 253"/>
              <a:gd name="T82" fmla="*/ 2147483647 w 198"/>
              <a:gd name="T83" fmla="*/ 2147483647 h 253"/>
              <a:gd name="T84" fmla="*/ 2147483647 w 198"/>
              <a:gd name="T85" fmla="*/ 2147483647 h 253"/>
              <a:gd name="T86" fmla="*/ 2147483647 w 198"/>
              <a:gd name="T87" fmla="*/ 2147483647 h 253"/>
              <a:gd name="T88" fmla="*/ 2147483647 w 198"/>
              <a:gd name="T89" fmla="*/ 2147483647 h 253"/>
              <a:gd name="T90" fmla="*/ 2147483647 w 198"/>
              <a:gd name="T91" fmla="*/ 2147483647 h 253"/>
              <a:gd name="T92" fmla="*/ 2147483647 w 198"/>
              <a:gd name="T93" fmla="*/ 2147483647 h 253"/>
              <a:gd name="T94" fmla="*/ 2147483647 w 198"/>
              <a:gd name="T95" fmla="*/ 2147483647 h 253"/>
              <a:gd name="T96" fmla="*/ 2147483647 w 198"/>
              <a:gd name="T97" fmla="*/ 2147483647 h 253"/>
              <a:gd name="T98" fmla="*/ 2147483647 w 198"/>
              <a:gd name="T99" fmla="*/ 2147483647 h 253"/>
              <a:gd name="T100" fmla="*/ 2147483647 w 198"/>
              <a:gd name="T101" fmla="*/ 2147483647 h 253"/>
              <a:gd name="T102" fmla="*/ 2147483647 w 198"/>
              <a:gd name="T103" fmla="*/ 2147483647 h 253"/>
              <a:gd name="T104" fmla="*/ 2147483647 w 198"/>
              <a:gd name="T105" fmla="*/ 2147483647 h 253"/>
              <a:gd name="T106" fmla="*/ 2147483647 w 198"/>
              <a:gd name="T107" fmla="*/ 2147483647 h 253"/>
              <a:gd name="T108" fmla="*/ 2147483647 w 198"/>
              <a:gd name="T109" fmla="*/ 2147483647 h 253"/>
              <a:gd name="T110" fmla="*/ 2147483647 w 198"/>
              <a:gd name="T111" fmla="*/ 2147483647 h 253"/>
              <a:gd name="T112" fmla="*/ 2147483647 w 198"/>
              <a:gd name="T113" fmla="*/ 2147483647 h 253"/>
              <a:gd name="T114" fmla="*/ 2147483647 w 198"/>
              <a:gd name="T115" fmla="*/ 2147483647 h 253"/>
              <a:gd name="T116" fmla="*/ 2147483647 w 198"/>
              <a:gd name="T117" fmla="*/ 2147483647 h 253"/>
              <a:gd name="T118" fmla="*/ 2147483647 w 198"/>
              <a:gd name="T119" fmla="*/ 2147483647 h 253"/>
              <a:gd name="T120" fmla="*/ 2147483647 w 198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98"/>
              <a:gd name="T184" fmla="*/ 0 h 253"/>
              <a:gd name="T185" fmla="*/ 198 w 198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98" h="253">
                <a:moveTo>
                  <a:pt x="120" y="106"/>
                </a:moveTo>
                <a:lnTo>
                  <a:pt x="135" y="98"/>
                </a:lnTo>
                <a:lnTo>
                  <a:pt x="145" y="91"/>
                </a:lnTo>
                <a:lnTo>
                  <a:pt x="149" y="85"/>
                </a:lnTo>
                <a:lnTo>
                  <a:pt x="154" y="80"/>
                </a:lnTo>
                <a:lnTo>
                  <a:pt x="157" y="74"/>
                </a:lnTo>
                <a:lnTo>
                  <a:pt x="161" y="67"/>
                </a:lnTo>
                <a:lnTo>
                  <a:pt x="163" y="61"/>
                </a:lnTo>
                <a:lnTo>
                  <a:pt x="164" y="56"/>
                </a:lnTo>
                <a:lnTo>
                  <a:pt x="164" y="49"/>
                </a:lnTo>
                <a:lnTo>
                  <a:pt x="164" y="43"/>
                </a:lnTo>
                <a:lnTo>
                  <a:pt x="162" y="37"/>
                </a:lnTo>
                <a:lnTo>
                  <a:pt x="161" y="32"/>
                </a:lnTo>
                <a:lnTo>
                  <a:pt x="157" y="26"/>
                </a:lnTo>
                <a:lnTo>
                  <a:pt x="154" y="22"/>
                </a:lnTo>
                <a:lnTo>
                  <a:pt x="150" y="18"/>
                </a:lnTo>
                <a:lnTo>
                  <a:pt x="146" y="14"/>
                </a:lnTo>
                <a:lnTo>
                  <a:pt x="140" y="10"/>
                </a:lnTo>
                <a:lnTo>
                  <a:pt x="134" y="8"/>
                </a:lnTo>
                <a:lnTo>
                  <a:pt x="122" y="3"/>
                </a:lnTo>
                <a:lnTo>
                  <a:pt x="108" y="0"/>
                </a:lnTo>
                <a:lnTo>
                  <a:pt x="93" y="0"/>
                </a:lnTo>
                <a:lnTo>
                  <a:pt x="78" y="1"/>
                </a:lnTo>
                <a:lnTo>
                  <a:pt x="68" y="3"/>
                </a:lnTo>
                <a:lnTo>
                  <a:pt x="59" y="5"/>
                </a:lnTo>
                <a:lnTo>
                  <a:pt x="50" y="9"/>
                </a:lnTo>
                <a:lnTo>
                  <a:pt x="42" y="12"/>
                </a:lnTo>
                <a:lnTo>
                  <a:pt x="35" y="16"/>
                </a:lnTo>
                <a:lnTo>
                  <a:pt x="28" y="21"/>
                </a:lnTo>
                <a:lnTo>
                  <a:pt x="22" y="25"/>
                </a:lnTo>
                <a:lnTo>
                  <a:pt x="17" y="31"/>
                </a:lnTo>
                <a:lnTo>
                  <a:pt x="12" y="37"/>
                </a:lnTo>
                <a:lnTo>
                  <a:pt x="8" y="43"/>
                </a:lnTo>
                <a:lnTo>
                  <a:pt x="5" y="50"/>
                </a:lnTo>
                <a:lnTo>
                  <a:pt x="2" y="56"/>
                </a:lnTo>
                <a:lnTo>
                  <a:pt x="1" y="63"/>
                </a:lnTo>
                <a:lnTo>
                  <a:pt x="0" y="70"/>
                </a:lnTo>
                <a:lnTo>
                  <a:pt x="0" y="78"/>
                </a:lnTo>
                <a:lnTo>
                  <a:pt x="1" y="85"/>
                </a:lnTo>
                <a:lnTo>
                  <a:pt x="3" y="94"/>
                </a:lnTo>
                <a:lnTo>
                  <a:pt x="7" y="102"/>
                </a:lnTo>
                <a:lnTo>
                  <a:pt x="12" y="109"/>
                </a:lnTo>
                <a:lnTo>
                  <a:pt x="19" y="115"/>
                </a:lnTo>
                <a:lnTo>
                  <a:pt x="26" y="121"/>
                </a:lnTo>
                <a:lnTo>
                  <a:pt x="35" y="124"/>
                </a:lnTo>
                <a:lnTo>
                  <a:pt x="47" y="128"/>
                </a:lnTo>
                <a:lnTo>
                  <a:pt x="58" y="130"/>
                </a:lnTo>
                <a:lnTo>
                  <a:pt x="49" y="134"/>
                </a:lnTo>
                <a:lnTo>
                  <a:pt x="42" y="137"/>
                </a:lnTo>
                <a:lnTo>
                  <a:pt x="36" y="142"/>
                </a:lnTo>
                <a:lnTo>
                  <a:pt x="30" y="147"/>
                </a:lnTo>
                <a:lnTo>
                  <a:pt x="24" y="151"/>
                </a:lnTo>
                <a:lnTo>
                  <a:pt x="19" y="158"/>
                </a:lnTo>
                <a:lnTo>
                  <a:pt x="15" y="164"/>
                </a:lnTo>
                <a:lnTo>
                  <a:pt x="12" y="171"/>
                </a:lnTo>
                <a:lnTo>
                  <a:pt x="9" y="179"/>
                </a:lnTo>
                <a:lnTo>
                  <a:pt x="7" y="186"/>
                </a:lnTo>
                <a:lnTo>
                  <a:pt x="7" y="193"/>
                </a:lnTo>
                <a:lnTo>
                  <a:pt x="8" y="200"/>
                </a:lnTo>
                <a:lnTo>
                  <a:pt x="9" y="207"/>
                </a:lnTo>
                <a:lnTo>
                  <a:pt x="12" y="214"/>
                </a:lnTo>
                <a:lnTo>
                  <a:pt x="15" y="220"/>
                </a:lnTo>
                <a:lnTo>
                  <a:pt x="19" y="226"/>
                </a:lnTo>
                <a:lnTo>
                  <a:pt x="24" y="232"/>
                </a:lnTo>
                <a:lnTo>
                  <a:pt x="29" y="236"/>
                </a:lnTo>
                <a:lnTo>
                  <a:pt x="35" y="240"/>
                </a:lnTo>
                <a:lnTo>
                  <a:pt x="42" y="243"/>
                </a:lnTo>
                <a:lnTo>
                  <a:pt x="49" y="247"/>
                </a:lnTo>
                <a:lnTo>
                  <a:pt x="57" y="249"/>
                </a:lnTo>
                <a:lnTo>
                  <a:pt x="65" y="250"/>
                </a:lnTo>
                <a:lnTo>
                  <a:pt x="73" y="252"/>
                </a:lnTo>
                <a:lnTo>
                  <a:pt x="83" y="253"/>
                </a:lnTo>
                <a:lnTo>
                  <a:pt x="92" y="253"/>
                </a:lnTo>
                <a:lnTo>
                  <a:pt x="103" y="252"/>
                </a:lnTo>
                <a:lnTo>
                  <a:pt x="112" y="249"/>
                </a:lnTo>
                <a:lnTo>
                  <a:pt x="122" y="247"/>
                </a:lnTo>
                <a:lnTo>
                  <a:pt x="132" y="245"/>
                </a:lnTo>
                <a:lnTo>
                  <a:pt x="141" y="241"/>
                </a:lnTo>
                <a:lnTo>
                  <a:pt x="150" y="236"/>
                </a:lnTo>
                <a:lnTo>
                  <a:pt x="159" y="233"/>
                </a:lnTo>
                <a:lnTo>
                  <a:pt x="166" y="227"/>
                </a:lnTo>
                <a:lnTo>
                  <a:pt x="173" y="221"/>
                </a:lnTo>
                <a:lnTo>
                  <a:pt x="178" y="215"/>
                </a:lnTo>
                <a:lnTo>
                  <a:pt x="184" y="210"/>
                </a:lnTo>
                <a:lnTo>
                  <a:pt x="188" y="203"/>
                </a:lnTo>
                <a:lnTo>
                  <a:pt x="192" y="196"/>
                </a:lnTo>
                <a:lnTo>
                  <a:pt x="195" y="189"/>
                </a:lnTo>
                <a:lnTo>
                  <a:pt x="197" y="182"/>
                </a:lnTo>
                <a:lnTo>
                  <a:pt x="198" y="173"/>
                </a:lnTo>
                <a:lnTo>
                  <a:pt x="198" y="165"/>
                </a:lnTo>
                <a:lnTo>
                  <a:pt x="197" y="156"/>
                </a:lnTo>
                <a:lnTo>
                  <a:pt x="196" y="150"/>
                </a:lnTo>
                <a:lnTo>
                  <a:pt x="194" y="144"/>
                </a:lnTo>
                <a:lnTo>
                  <a:pt x="191" y="138"/>
                </a:lnTo>
                <a:lnTo>
                  <a:pt x="188" y="134"/>
                </a:lnTo>
                <a:lnTo>
                  <a:pt x="184" y="129"/>
                </a:lnTo>
                <a:lnTo>
                  <a:pt x="180" y="124"/>
                </a:lnTo>
                <a:lnTo>
                  <a:pt x="175" y="121"/>
                </a:lnTo>
                <a:lnTo>
                  <a:pt x="169" y="119"/>
                </a:lnTo>
                <a:lnTo>
                  <a:pt x="161" y="114"/>
                </a:lnTo>
                <a:lnTo>
                  <a:pt x="150" y="110"/>
                </a:lnTo>
                <a:lnTo>
                  <a:pt x="138" y="107"/>
                </a:lnTo>
                <a:lnTo>
                  <a:pt x="120" y="106"/>
                </a:lnTo>
                <a:close/>
                <a:moveTo>
                  <a:pt x="65" y="134"/>
                </a:moveTo>
                <a:lnTo>
                  <a:pt x="75" y="135"/>
                </a:lnTo>
                <a:lnTo>
                  <a:pt x="83" y="136"/>
                </a:lnTo>
                <a:lnTo>
                  <a:pt x="91" y="137"/>
                </a:lnTo>
                <a:lnTo>
                  <a:pt x="100" y="140"/>
                </a:lnTo>
                <a:lnTo>
                  <a:pt x="118" y="142"/>
                </a:lnTo>
                <a:lnTo>
                  <a:pt x="132" y="144"/>
                </a:lnTo>
                <a:lnTo>
                  <a:pt x="142" y="149"/>
                </a:lnTo>
                <a:lnTo>
                  <a:pt x="150" y="154"/>
                </a:lnTo>
                <a:lnTo>
                  <a:pt x="154" y="158"/>
                </a:lnTo>
                <a:lnTo>
                  <a:pt x="159" y="164"/>
                </a:lnTo>
                <a:lnTo>
                  <a:pt x="162" y="171"/>
                </a:lnTo>
                <a:lnTo>
                  <a:pt x="164" y="177"/>
                </a:lnTo>
                <a:lnTo>
                  <a:pt x="164" y="183"/>
                </a:lnTo>
                <a:lnTo>
                  <a:pt x="164" y="189"/>
                </a:lnTo>
                <a:lnTo>
                  <a:pt x="164" y="193"/>
                </a:lnTo>
                <a:lnTo>
                  <a:pt x="163" y="199"/>
                </a:lnTo>
                <a:lnTo>
                  <a:pt x="159" y="208"/>
                </a:lnTo>
                <a:lnTo>
                  <a:pt x="153" y="218"/>
                </a:lnTo>
                <a:lnTo>
                  <a:pt x="146" y="226"/>
                </a:lnTo>
                <a:lnTo>
                  <a:pt x="136" y="233"/>
                </a:lnTo>
                <a:lnTo>
                  <a:pt x="125" y="238"/>
                </a:lnTo>
                <a:lnTo>
                  <a:pt x="113" y="241"/>
                </a:lnTo>
                <a:lnTo>
                  <a:pt x="107" y="242"/>
                </a:lnTo>
                <a:lnTo>
                  <a:pt x="100" y="242"/>
                </a:lnTo>
                <a:lnTo>
                  <a:pt x="93" y="242"/>
                </a:lnTo>
                <a:lnTo>
                  <a:pt x="87" y="241"/>
                </a:lnTo>
                <a:lnTo>
                  <a:pt x="82" y="240"/>
                </a:lnTo>
                <a:lnTo>
                  <a:pt x="76" y="238"/>
                </a:lnTo>
                <a:lnTo>
                  <a:pt x="70" y="235"/>
                </a:lnTo>
                <a:lnTo>
                  <a:pt x="65" y="232"/>
                </a:lnTo>
                <a:lnTo>
                  <a:pt x="61" y="228"/>
                </a:lnTo>
                <a:lnTo>
                  <a:pt x="56" y="225"/>
                </a:lnTo>
                <a:lnTo>
                  <a:pt x="52" y="220"/>
                </a:lnTo>
                <a:lnTo>
                  <a:pt x="49" y="214"/>
                </a:lnTo>
                <a:lnTo>
                  <a:pt x="45" y="210"/>
                </a:lnTo>
                <a:lnTo>
                  <a:pt x="43" y="204"/>
                </a:lnTo>
                <a:lnTo>
                  <a:pt x="41" y="197"/>
                </a:lnTo>
                <a:lnTo>
                  <a:pt x="40" y="191"/>
                </a:lnTo>
                <a:lnTo>
                  <a:pt x="38" y="183"/>
                </a:lnTo>
                <a:lnTo>
                  <a:pt x="38" y="175"/>
                </a:lnTo>
                <a:lnTo>
                  <a:pt x="40" y="166"/>
                </a:lnTo>
                <a:lnTo>
                  <a:pt x="42" y="158"/>
                </a:lnTo>
                <a:lnTo>
                  <a:pt x="47" y="151"/>
                </a:lnTo>
                <a:lnTo>
                  <a:pt x="51" y="145"/>
                </a:lnTo>
                <a:lnTo>
                  <a:pt x="57" y="140"/>
                </a:lnTo>
                <a:lnTo>
                  <a:pt x="65" y="134"/>
                </a:lnTo>
                <a:close/>
                <a:moveTo>
                  <a:pt x="111" y="105"/>
                </a:moveTo>
                <a:lnTo>
                  <a:pt x="92" y="101"/>
                </a:lnTo>
                <a:lnTo>
                  <a:pt x="76" y="98"/>
                </a:lnTo>
                <a:lnTo>
                  <a:pt x="63" y="93"/>
                </a:lnTo>
                <a:lnTo>
                  <a:pt x="52" y="89"/>
                </a:lnTo>
                <a:lnTo>
                  <a:pt x="45" y="85"/>
                </a:lnTo>
                <a:lnTo>
                  <a:pt x="40" y="79"/>
                </a:lnTo>
                <a:lnTo>
                  <a:pt x="36" y="72"/>
                </a:lnTo>
                <a:lnTo>
                  <a:pt x="34" y="64"/>
                </a:lnTo>
                <a:lnTo>
                  <a:pt x="33" y="54"/>
                </a:lnTo>
                <a:lnTo>
                  <a:pt x="35" y="46"/>
                </a:lnTo>
                <a:lnTo>
                  <a:pt x="38" y="37"/>
                </a:lnTo>
                <a:lnTo>
                  <a:pt x="43" y="30"/>
                </a:lnTo>
                <a:lnTo>
                  <a:pt x="50" y="23"/>
                </a:lnTo>
                <a:lnTo>
                  <a:pt x="59" y="17"/>
                </a:lnTo>
                <a:lnTo>
                  <a:pt x="69" y="12"/>
                </a:lnTo>
                <a:lnTo>
                  <a:pt x="79" y="10"/>
                </a:lnTo>
                <a:lnTo>
                  <a:pt x="90" y="9"/>
                </a:lnTo>
                <a:lnTo>
                  <a:pt x="100" y="9"/>
                </a:lnTo>
                <a:lnTo>
                  <a:pt x="110" y="12"/>
                </a:lnTo>
                <a:lnTo>
                  <a:pt x="117" y="16"/>
                </a:lnTo>
                <a:lnTo>
                  <a:pt x="125" y="22"/>
                </a:lnTo>
                <a:lnTo>
                  <a:pt x="131" y="30"/>
                </a:lnTo>
                <a:lnTo>
                  <a:pt x="135" y="38"/>
                </a:lnTo>
                <a:lnTo>
                  <a:pt x="138" y="49"/>
                </a:lnTo>
                <a:lnTo>
                  <a:pt x="139" y="57"/>
                </a:lnTo>
                <a:lnTo>
                  <a:pt x="138" y="65"/>
                </a:lnTo>
                <a:lnTo>
                  <a:pt x="136" y="72"/>
                </a:lnTo>
                <a:lnTo>
                  <a:pt x="133" y="79"/>
                </a:lnTo>
                <a:lnTo>
                  <a:pt x="129" y="86"/>
                </a:lnTo>
                <a:lnTo>
                  <a:pt x="124" y="92"/>
                </a:lnTo>
                <a:lnTo>
                  <a:pt x="118" y="98"/>
                </a:lnTo>
                <a:lnTo>
                  <a:pt x="111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8" name="Freeform 1248"/>
          <p:cNvSpPr>
            <a:spLocks/>
          </p:cNvSpPr>
          <p:nvPr/>
        </p:nvSpPr>
        <p:spPr bwMode="auto">
          <a:xfrm>
            <a:off x="5854700" y="2592388"/>
            <a:ext cx="53975" cy="52387"/>
          </a:xfrm>
          <a:custGeom>
            <a:avLst/>
            <a:gdLst>
              <a:gd name="T0" fmla="*/ 2147483647 w 284"/>
              <a:gd name="T1" fmla="*/ 2147483647 h 278"/>
              <a:gd name="T2" fmla="*/ 2147483647 w 284"/>
              <a:gd name="T3" fmla="*/ 0 h 278"/>
              <a:gd name="T4" fmla="*/ 2147483647 w 284"/>
              <a:gd name="T5" fmla="*/ 2147483647 h 278"/>
              <a:gd name="T6" fmla="*/ 2147483647 w 284"/>
              <a:gd name="T7" fmla="*/ 2147483647 h 278"/>
              <a:gd name="T8" fmla="*/ 2147483647 w 284"/>
              <a:gd name="T9" fmla="*/ 2147483647 h 278"/>
              <a:gd name="T10" fmla="*/ 2147483647 w 284"/>
              <a:gd name="T11" fmla="*/ 2147483647 h 278"/>
              <a:gd name="T12" fmla="*/ 2147483647 w 284"/>
              <a:gd name="T13" fmla="*/ 2147483647 h 278"/>
              <a:gd name="T14" fmla="*/ 2147483647 w 284"/>
              <a:gd name="T15" fmla="*/ 2147483647 h 278"/>
              <a:gd name="T16" fmla="*/ 2147483647 w 284"/>
              <a:gd name="T17" fmla="*/ 2147483647 h 278"/>
              <a:gd name="T18" fmla="*/ 2147483647 w 284"/>
              <a:gd name="T19" fmla="*/ 2147483647 h 278"/>
              <a:gd name="T20" fmla="*/ 2147483647 w 284"/>
              <a:gd name="T21" fmla="*/ 2147483647 h 278"/>
              <a:gd name="T22" fmla="*/ 2147483647 w 284"/>
              <a:gd name="T23" fmla="*/ 2147483647 h 278"/>
              <a:gd name="T24" fmla="*/ 2147483647 w 284"/>
              <a:gd name="T25" fmla="*/ 2147483647 h 278"/>
              <a:gd name="T26" fmla="*/ 2147483647 w 284"/>
              <a:gd name="T27" fmla="*/ 2147483647 h 278"/>
              <a:gd name="T28" fmla="*/ 2147483647 w 284"/>
              <a:gd name="T29" fmla="*/ 2147483647 h 278"/>
              <a:gd name="T30" fmla="*/ 2147483647 w 284"/>
              <a:gd name="T31" fmla="*/ 2147483647 h 278"/>
              <a:gd name="T32" fmla="*/ 2147483647 w 284"/>
              <a:gd name="T33" fmla="*/ 2147483647 h 278"/>
              <a:gd name="T34" fmla="*/ 2147483647 w 284"/>
              <a:gd name="T35" fmla="*/ 2147483647 h 278"/>
              <a:gd name="T36" fmla="*/ 2147483647 w 284"/>
              <a:gd name="T37" fmla="*/ 2147483647 h 278"/>
              <a:gd name="T38" fmla="*/ 2147483647 w 284"/>
              <a:gd name="T39" fmla="*/ 2147483647 h 278"/>
              <a:gd name="T40" fmla="*/ 2147483647 w 284"/>
              <a:gd name="T41" fmla="*/ 2147483647 h 278"/>
              <a:gd name="T42" fmla="*/ 2147483647 w 284"/>
              <a:gd name="T43" fmla="*/ 2147483647 h 278"/>
              <a:gd name="T44" fmla="*/ 2147483647 w 284"/>
              <a:gd name="T45" fmla="*/ 2147483647 h 278"/>
              <a:gd name="T46" fmla="*/ 2147483647 w 284"/>
              <a:gd name="T47" fmla="*/ 2147483647 h 278"/>
              <a:gd name="T48" fmla="*/ 2147483647 w 284"/>
              <a:gd name="T49" fmla="*/ 2147483647 h 278"/>
              <a:gd name="T50" fmla="*/ 2147483647 w 284"/>
              <a:gd name="T51" fmla="*/ 2147483647 h 278"/>
              <a:gd name="T52" fmla="*/ 2147483647 w 284"/>
              <a:gd name="T53" fmla="*/ 2147483647 h 278"/>
              <a:gd name="T54" fmla="*/ 2147483647 w 284"/>
              <a:gd name="T55" fmla="*/ 2147483647 h 278"/>
              <a:gd name="T56" fmla="*/ 2147483647 w 284"/>
              <a:gd name="T57" fmla="*/ 2147483647 h 278"/>
              <a:gd name="T58" fmla="*/ 2147483647 w 284"/>
              <a:gd name="T59" fmla="*/ 2147483647 h 278"/>
              <a:gd name="T60" fmla="*/ 2147483647 w 284"/>
              <a:gd name="T61" fmla="*/ 2147483647 h 278"/>
              <a:gd name="T62" fmla="*/ 2147483647 w 284"/>
              <a:gd name="T63" fmla="*/ 2147483647 h 278"/>
              <a:gd name="T64" fmla="*/ 2147483647 w 284"/>
              <a:gd name="T65" fmla="*/ 2147483647 h 278"/>
              <a:gd name="T66" fmla="*/ 2147483647 w 284"/>
              <a:gd name="T67" fmla="*/ 2147483647 h 278"/>
              <a:gd name="T68" fmla="*/ 2147483647 w 284"/>
              <a:gd name="T69" fmla="*/ 2147483647 h 278"/>
              <a:gd name="T70" fmla="*/ 2147483647 w 284"/>
              <a:gd name="T71" fmla="*/ 2147483647 h 278"/>
              <a:gd name="T72" fmla="*/ 2147483647 w 284"/>
              <a:gd name="T73" fmla="*/ 2147483647 h 278"/>
              <a:gd name="T74" fmla="*/ 2147483647 w 284"/>
              <a:gd name="T75" fmla="*/ 2147483647 h 278"/>
              <a:gd name="T76" fmla="*/ 2147483647 w 284"/>
              <a:gd name="T77" fmla="*/ 2147483647 h 278"/>
              <a:gd name="T78" fmla="*/ 2147483647 w 284"/>
              <a:gd name="T79" fmla="*/ 2147483647 h 278"/>
              <a:gd name="T80" fmla="*/ 0 w 284"/>
              <a:gd name="T81" fmla="*/ 2147483647 h 278"/>
              <a:gd name="T82" fmla="*/ 2147483647 w 284"/>
              <a:gd name="T83" fmla="*/ 2147483647 h 278"/>
              <a:gd name="T84" fmla="*/ 2147483647 w 284"/>
              <a:gd name="T85" fmla="*/ 2147483647 h 278"/>
              <a:gd name="T86" fmla="*/ 2147483647 w 284"/>
              <a:gd name="T87" fmla="*/ 2147483647 h 278"/>
              <a:gd name="T88" fmla="*/ 2147483647 w 284"/>
              <a:gd name="T89" fmla="*/ 2147483647 h 278"/>
              <a:gd name="T90" fmla="*/ 2147483647 w 284"/>
              <a:gd name="T91" fmla="*/ 2147483647 h 278"/>
              <a:gd name="T92" fmla="*/ 2147483647 w 284"/>
              <a:gd name="T93" fmla="*/ 2147483647 h 2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84"/>
              <a:gd name="T142" fmla="*/ 0 h 278"/>
              <a:gd name="T143" fmla="*/ 284 w 284"/>
              <a:gd name="T144" fmla="*/ 278 h 2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84" h="278">
                <a:moveTo>
                  <a:pt x="119" y="25"/>
                </a:moveTo>
                <a:lnTo>
                  <a:pt x="141" y="18"/>
                </a:lnTo>
                <a:lnTo>
                  <a:pt x="161" y="11"/>
                </a:lnTo>
                <a:lnTo>
                  <a:pt x="179" y="5"/>
                </a:lnTo>
                <a:lnTo>
                  <a:pt x="194" y="3"/>
                </a:lnTo>
                <a:lnTo>
                  <a:pt x="204" y="0"/>
                </a:lnTo>
                <a:lnTo>
                  <a:pt x="214" y="0"/>
                </a:lnTo>
                <a:lnTo>
                  <a:pt x="222" y="1"/>
                </a:lnTo>
                <a:lnTo>
                  <a:pt x="229" y="5"/>
                </a:lnTo>
                <a:lnTo>
                  <a:pt x="237" y="8"/>
                </a:lnTo>
                <a:lnTo>
                  <a:pt x="243" y="13"/>
                </a:lnTo>
                <a:lnTo>
                  <a:pt x="249" y="19"/>
                </a:lnTo>
                <a:lnTo>
                  <a:pt x="255" y="25"/>
                </a:lnTo>
                <a:lnTo>
                  <a:pt x="259" y="32"/>
                </a:lnTo>
                <a:lnTo>
                  <a:pt x="264" y="39"/>
                </a:lnTo>
                <a:lnTo>
                  <a:pt x="267" y="48"/>
                </a:lnTo>
                <a:lnTo>
                  <a:pt x="272" y="57"/>
                </a:lnTo>
                <a:lnTo>
                  <a:pt x="274" y="68"/>
                </a:lnTo>
                <a:lnTo>
                  <a:pt x="280" y="88"/>
                </a:lnTo>
                <a:lnTo>
                  <a:pt x="283" y="105"/>
                </a:lnTo>
                <a:lnTo>
                  <a:pt x="284" y="123"/>
                </a:lnTo>
                <a:lnTo>
                  <a:pt x="281" y="136"/>
                </a:lnTo>
                <a:lnTo>
                  <a:pt x="280" y="144"/>
                </a:lnTo>
                <a:lnTo>
                  <a:pt x="277" y="151"/>
                </a:lnTo>
                <a:lnTo>
                  <a:pt x="273" y="158"/>
                </a:lnTo>
                <a:lnTo>
                  <a:pt x="269" y="162"/>
                </a:lnTo>
                <a:lnTo>
                  <a:pt x="263" y="167"/>
                </a:lnTo>
                <a:lnTo>
                  <a:pt x="256" y="172"/>
                </a:lnTo>
                <a:lnTo>
                  <a:pt x="248" y="175"/>
                </a:lnTo>
                <a:lnTo>
                  <a:pt x="238" y="179"/>
                </a:lnTo>
                <a:lnTo>
                  <a:pt x="214" y="186"/>
                </a:lnTo>
                <a:lnTo>
                  <a:pt x="138" y="213"/>
                </a:lnTo>
                <a:lnTo>
                  <a:pt x="122" y="218"/>
                </a:lnTo>
                <a:lnTo>
                  <a:pt x="109" y="223"/>
                </a:lnTo>
                <a:lnTo>
                  <a:pt x="98" y="228"/>
                </a:lnTo>
                <a:lnTo>
                  <a:pt x="92" y="232"/>
                </a:lnTo>
                <a:lnTo>
                  <a:pt x="90" y="236"/>
                </a:lnTo>
                <a:lnTo>
                  <a:pt x="88" y="238"/>
                </a:lnTo>
                <a:lnTo>
                  <a:pt x="87" y="242"/>
                </a:lnTo>
                <a:lnTo>
                  <a:pt x="87" y="245"/>
                </a:lnTo>
                <a:lnTo>
                  <a:pt x="87" y="252"/>
                </a:lnTo>
                <a:lnTo>
                  <a:pt x="89" y="262"/>
                </a:lnTo>
                <a:lnTo>
                  <a:pt x="91" y="266"/>
                </a:lnTo>
                <a:lnTo>
                  <a:pt x="91" y="271"/>
                </a:lnTo>
                <a:lnTo>
                  <a:pt x="92" y="274"/>
                </a:lnTo>
                <a:lnTo>
                  <a:pt x="91" y="277"/>
                </a:lnTo>
                <a:lnTo>
                  <a:pt x="89" y="277"/>
                </a:lnTo>
                <a:lnTo>
                  <a:pt x="87" y="278"/>
                </a:lnTo>
                <a:lnTo>
                  <a:pt x="85" y="277"/>
                </a:lnTo>
                <a:lnTo>
                  <a:pt x="83" y="276"/>
                </a:lnTo>
                <a:lnTo>
                  <a:pt x="82" y="272"/>
                </a:lnTo>
                <a:lnTo>
                  <a:pt x="67" y="220"/>
                </a:lnTo>
                <a:lnTo>
                  <a:pt x="63" y="209"/>
                </a:lnTo>
                <a:lnTo>
                  <a:pt x="46" y="158"/>
                </a:lnTo>
                <a:lnTo>
                  <a:pt x="45" y="154"/>
                </a:lnTo>
                <a:lnTo>
                  <a:pt x="45" y="153"/>
                </a:lnTo>
                <a:lnTo>
                  <a:pt x="45" y="152"/>
                </a:lnTo>
                <a:lnTo>
                  <a:pt x="47" y="151"/>
                </a:lnTo>
                <a:lnTo>
                  <a:pt x="49" y="151"/>
                </a:lnTo>
                <a:lnTo>
                  <a:pt x="52" y="152"/>
                </a:lnTo>
                <a:lnTo>
                  <a:pt x="54" y="154"/>
                </a:lnTo>
                <a:lnTo>
                  <a:pt x="56" y="158"/>
                </a:lnTo>
                <a:lnTo>
                  <a:pt x="57" y="164"/>
                </a:lnTo>
                <a:lnTo>
                  <a:pt x="61" y="172"/>
                </a:lnTo>
                <a:lnTo>
                  <a:pt x="64" y="179"/>
                </a:lnTo>
                <a:lnTo>
                  <a:pt x="67" y="181"/>
                </a:lnTo>
                <a:lnTo>
                  <a:pt x="69" y="183"/>
                </a:lnTo>
                <a:lnTo>
                  <a:pt x="73" y="185"/>
                </a:lnTo>
                <a:lnTo>
                  <a:pt x="76" y="186"/>
                </a:lnTo>
                <a:lnTo>
                  <a:pt x="84" y="186"/>
                </a:lnTo>
                <a:lnTo>
                  <a:pt x="96" y="185"/>
                </a:lnTo>
                <a:lnTo>
                  <a:pt x="109" y="181"/>
                </a:lnTo>
                <a:lnTo>
                  <a:pt x="126" y="175"/>
                </a:lnTo>
                <a:lnTo>
                  <a:pt x="202" y="151"/>
                </a:lnTo>
                <a:lnTo>
                  <a:pt x="232" y="140"/>
                </a:lnTo>
                <a:lnTo>
                  <a:pt x="251" y="132"/>
                </a:lnTo>
                <a:lnTo>
                  <a:pt x="257" y="127"/>
                </a:lnTo>
                <a:lnTo>
                  <a:pt x="260" y="125"/>
                </a:lnTo>
                <a:lnTo>
                  <a:pt x="264" y="119"/>
                </a:lnTo>
                <a:lnTo>
                  <a:pt x="266" y="113"/>
                </a:lnTo>
                <a:lnTo>
                  <a:pt x="269" y="103"/>
                </a:lnTo>
                <a:lnTo>
                  <a:pt x="269" y="90"/>
                </a:lnTo>
                <a:lnTo>
                  <a:pt x="266" y="76"/>
                </a:lnTo>
                <a:lnTo>
                  <a:pt x="263" y="61"/>
                </a:lnTo>
                <a:lnTo>
                  <a:pt x="259" y="50"/>
                </a:lnTo>
                <a:lnTo>
                  <a:pt x="255" y="41"/>
                </a:lnTo>
                <a:lnTo>
                  <a:pt x="250" y="33"/>
                </a:lnTo>
                <a:lnTo>
                  <a:pt x="244" y="26"/>
                </a:lnTo>
                <a:lnTo>
                  <a:pt x="238" y="20"/>
                </a:lnTo>
                <a:lnTo>
                  <a:pt x="231" y="15"/>
                </a:lnTo>
                <a:lnTo>
                  <a:pt x="224" y="12"/>
                </a:lnTo>
                <a:lnTo>
                  <a:pt x="217" y="8"/>
                </a:lnTo>
                <a:lnTo>
                  <a:pt x="207" y="8"/>
                </a:lnTo>
                <a:lnTo>
                  <a:pt x="193" y="11"/>
                </a:lnTo>
                <a:lnTo>
                  <a:pt x="173" y="15"/>
                </a:lnTo>
                <a:lnTo>
                  <a:pt x="145" y="25"/>
                </a:lnTo>
                <a:lnTo>
                  <a:pt x="119" y="33"/>
                </a:lnTo>
                <a:lnTo>
                  <a:pt x="89" y="43"/>
                </a:lnTo>
                <a:lnTo>
                  <a:pt x="68" y="52"/>
                </a:lnTo>
                <a:lnTo>
                  <a:pt x="54" y="59"/>
                </a:lnTo>
                <a:lnTo>
                  <a:pt x="43" y="64"/>
                </a:lnTo>
                <a:lnTo>
                  <a:pt x="39" y="70"/>
                </a:lnTo>
                <a:lnTo>
                  <a:pt x="35" y="76"/>
                </a:lnTo>
                <a:lnTo>
                  <a:pt x="34" y="82"/>
                </a:lnTo>
                <a:lnTo>
                  <a:pt x="33" y="88"/>
                </a:lnTo>
                <a:lnTo>
                  <a:pt x="35" y="92"/>
                </a:lnTo>
                <a:lnTo>
                  <a:pt x="39" y="105"/>
                </a:lnTo>
                <a:lnTo>
                  <a:pt x="39" y="108"/>
                </a:lnTo>
                <a:lnTo>
                  <a:pt x="38" y="109"/>
                </a:lnTo>
                <a:lnTo>
                  <a:pt x="36" y="111"/>
                </a:lnTo>
                <a:lnTo>
                  <a:pt x="35" y="112"/>
                </a:lnTo>
                <a:lnTo>
                  <a:pt x="33" y="112"/>
                </a:lnTo>
                <a:lnTo>
                  <a:pt x="31" y="112"/>
                </a:lnTo>
                <a:lnTo>
                  <a:pt x="29" y="110"/>
                </a:lnTo>
                <a:lnTo>
                  <a:pt x="28" y="106"/>
                </a:lnTo>
                <a:lnTo>
                  <a:pt x="27" y="102"/>
                </a:lnTo>
                <a:lnTo>
                  <a:pt x="25" y="97"/>
                </a:lnTo>
                <a:lnTo>
                  <a:pt x="21" y="87"/>
                </a:lnTo>
                <a:lnTo>
                  <a:pt x="15" y="68"/>
                </a:lnTo>
                <a:lnTo>
                  <a:pt x="14" y="57"/>
                </a:lnTo>
                <a:lnTo>
                  <a:pt x="1" y="21"/>
                </a:lnTo>
                <a:lnTo>
                  <a:pt x="0" y="18"/>
                </a:lnTo>
                <a:lnTo>
                  <a:pt x="0" y="15"/>
                </a:lnTo>
                <a:lnTo>
                  <a:pt x="1" y="14"/>
                </a:lnTo>
                <a:lnTo>
                  <a:pt x="4" y="12"/>
                </a:lnTo>
                <a:lnTo>
                  <a:pt x="6" y="12"/>
                </a:lnTo>
                <a:lnTo>
                  <a:pt x="7" y="13"/>
                </a:lnTo>
                <a:lnTo>
                  <a:pt x="10" y="18"/>
                </a:lnTo>
                <a:lnTo>
                  <a:pt x="12" y="25"/>
                </a:lnTo>
                <a:lnTo>
                  <a:pt x="14" y="29"/>
                </a:lnTo>
                <a:lnTo>
                  <a:pt x="17" y="34"/>
                </a:lnTo>
                <a:lnTo>
                  <a:pt x="20" y="36"/>
                </a:lnTo>
                <a:lnTo>
                  <a:pt x="24" y="40"/>
                </a:lnTo>
                <a:lnTo>
                  <a:pt x="28" y="41"/>
                </a:lnTo>
                <a:lnTo>
                  <a:pt x="33" y="43"/>
                </a:lnTo>
                <a:lnTo>
                  <a:pt x="38" y="43"/>
                </a:lnTo>
                <a:lnTo>
                  <a:pt x="43" y="43"/>
                </a:lnTo>
                <a:lnTo>
                  <a:pt x="55" y="42"/>
                </a:lnTo>
                <a:lnTo>
                  <a:pt x="69" y="40"/>
                </a:lnTo>
                <a:lnTo>
                  <a:pt x="89" y="34"/>
                </a:lnTo>
                <a:lnTo>
                  <a:pt x="11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49" name="Freeform 1249"/>
          <p:cNvSpPr>
            <a:spLocks/>
          </p:cNvSpPr>
          <p:nvPr/>
        </p:nvSpPr>
        <p:spPr bwMode="auto">
          <a:xfrm>
            <a:off x="5846763" y="2525713"/>
            <a:ext cx="47625" cy="50800"/>
          </a:xfrm>
          <a:custGeom>
            <a:avLst/>
            <a:gdLst>
              <a:gd name="T0" fmla="*/ 2147483647 w 264"/>
              <a:gd name="T1" fmla="*/ 2147483647 h 268"/>
              <a:gd name="T2" fmla="*/ 2147483647 w 264"/>
              <a:gd name="T3" fmla="*/ 2147483647 h 268"/>
              <a:gd name="T4" fmla="*/ 2147483647 w 264"/>
              <a:gd name="T5" fmla="*/ 2147483647 h 268"/>
              <a:gd name="T6" fmla="*/ 2147483647 w 264"/>
              <a:gd name="T7" fmla="*/ 2147483647 h 268"/>
              <a:gd name="T8" fmla="*/ 2147483647 w 264"/>
              <a:gd name="T9" fmla="*/ 2147483647 h 268"/>
              <a:gd name="T10" fmla="*/ 2147483647 w 264"/>
              <a:gd name="T11" fmla="*/ 2147483647 h 268"/>
              <a:gd name="T12" fmla="*/ 2147483647 w 264"/>
              <a:gd name="T13" fmla="*/ 2147483647 h 268"/>
              <a:gd name="T14" fmla="*/ 2147483647 w 264"/>
              <a:gd name="T15" fmla="*/ 2147483647 h 268"/>
              <a:gd name="T16" fmla="*/ 2147483647 w 264"/>
              <a:gd name="T17" fmla="*/ 2147483647 h 268"/>
              <a:gd name="T18" fmla="*/ 2147483647 w 264"/>
              <a:gd name="T19" fmla="*/ 2147483647 h 268"/>
              <a:gd name="T20" fmla="*/ 2147483647 w 264"/>
              <a:gd name="T21" fmla="*/ 2147483647 h 268"/>
              <a:gd name="T22" fmla="*/ 2147483647 w 264"/>
              <a:gd name="T23" fmla="*/ 2147483647 h 268"/>
              <a:gd name="T24" fmla="*/ 2147483647 w 264"/>
              <a:gd name="T25" fmla="*/ 2147483647 h 268"/>
              <a:gd name="T26" fmla="*/ 2147483647 w 264"/>
              <a:gd name="T27" fmla="*/ 2147483647 h 268"/>
              <a:gd name="T28" fmla="*/ 2147483647 w 264"/>
              <a:gd name="T29" fmla="*/ 2147483647 h 268"/>
              <a:gd name="T30" fmla="*/ 2147483647 w 264"/>
              <a:gd name="T31" fmla="*/ 2147483647 h 268"/>
              <a:gd name="T32" fmla="*/ 2147483647 w 264"/>
              <a:gd name="T33" fmla="*/ 2147483647 h 268"/>
              <a:gd name="T34" fmla="*/ 2147483647 w 264"/>
              <a:gd name="T35" fmla="*/ 2147483647 h 268"/>
              <a:gd name="T36" fmla="*/ 2147483647 w 264"/>
              <a:gd name="T37" fmla="*/ 2147483647 h 268"/>
              <a:gd name="T38" fmla="*/ 2147483647 w 264"/>
              <a:gd name="T39" fmla="*/ 2147483647 h 268"/>
              <a:gd name="T40" fmla="*/ 2147483647 w 264"/>
              <a:gd name="T41" fmla="*/ 2147483647 h 268"/>
              <a:gd name="T42" fmla="*/ 2147483647 w 264"/>
              <a:gd name="T43" fmla="*/ 2147483647 h 268"/>
              <a:gd name="T44" fmla="*/ 2147483647 w 264"/>
              <a:gd name="T45" fmla="*/ 2147483647 h 268"/>
              <a:gd name="T46" fmla="*/ 2147483647 w 264"/>
              <a:gd name="T47" fmla="*/ 2147483647 h 268"/>
              <a:gd name="T48" fmla="*/ 2147483647 w 264"/>
              <a:gd name="T49" fmla="*/ 2147483647 h 268"/>
              <a:gd name="T50" fmla="*/ 2147483647 w 264"/>
              <a:gd name="T51" fmla="*/ 2147483647 h 268"/>
              <a:gd name="T52" fmla="*/ 2147483647 w 264"/>
              <a:gd name="T53" fmla="*/ 2147483647 h 268"/>
              <a:gd name="T54" fmla="*/ 2147483647 w 264"/>
              <a:gd name="T55" fmla="*/ 2147483647 h 268"/>
              <a:gd name="T56" fmla="*/ 2147483647 w 264"/>
              <a:gd name="T57" fmla="*/ 2147483647 h 268"/>
              <a:gd name="T58" fmla="*/ 2147483647 w 264"/>
              <a:gd name="T59" fmla="*/ 2147483647 h 268"/>
              <a:gd name="T60" fmla="*/ 2147483647 w 264"/>
              <a:gd name="T61" fmla="*/ 2147483647 h 268"/>
              <a:gd name="T62" fmla="*/ 2147483647 w 264"/>
              <a:gd name="T63" fmla="*/ 2147483647 h 268"/>
              <a:gd name="T64" fmla="*/ 2147483647 w 264"/>
              <a:gd name="T65" fmla="*/ 2147483647 h 268"/>
              <a:gd name="T66" fmla="*/ 2147483647 w 264"/>
              <a:gd name="T67" fmla="*/ 2147483647 h 268"/>
              <a:gd name="T68" fmla="*/ 2147483647 w 264"/>
              <a:gd name="T69" fmla="*/ 2147483647 h 268"/>
              <a:gd name="T70" fmla="*/ 2147483647 w 264"/>
              <a:gd name="T71" fmla="*/ 2147483647 h 268"/>
              <a:gd name="T72" fmla="*/ 0 w 264"/>
              <a:gd name="T73" fmla="*/ 2147483647 h 268"/>
              <a:gd name="T74" fmla="*/ 2147483647 w 264"/>
              <a:gd name="T75" fmla="*/ 2147483647 h 268"/>
              <a:gd name="T76" fmla="*/ 2147483647 w 264"/>
              <a:gd name="T77" fmla="*/ 2147483647 h 268"/>
              <a:gd name="T78" fmla="*/ 2147483647 w 264"/>
              <a:gd name="T79" fmla="*/ 2147483647 h 268"/>
              <a:gd name="T80" fmla="*/ 2147483647 w 264"/>
              <a:gd name="T81" fmla="*/ 2147483647 h 268"/>
              <a:gd name="T82" fmla="*/ 2147483647 w 264"/>
              <a:gd name="T83" fmla="*/ 2147483647 h 268"/>
              <a:gd name="T84" fmla="*/ 2147483647 w 264"/>
              <a:gd name="T85" fmla="*/ 2147483647 h 268"/>
              <a:gd name="T86" fmla="*/ 2147483647 w 264"/>
              <a:gd name="T87" fmla="*/ 2147483647 h 268"/>
              <a:gd name="T88" fmla="*/ 2147483647 w 264"/>
              <a:gd name="T89" fmla="*/ 2147483647 h 268"/>
              <a:gd name="T90" fmla="*/ 2147483647 w 264"/>
              <a:gd name="T91" fmla="*/ 2147483647 h 268"/>
              <a:gd name="T92" fmla="*/ 2147483647 w 264"/>
              <a:gd name="T93" fmla="*/ 2147483647 h 268"/>
              <a:gd name="T94" fmla="*/ 2147483647 w 264"/>
              <a:gd name="T95" fmla="*/ 0 h 268"/>
              <a:gd name="T96" fmla="*/ 2147483647 w 264"/>
              <a:gd name="T97" fmla="*/ 2147483647 h 268"/>
              <a:gd name="T98" fmla="*/ 2147483647 w 264"/>
              <a:gd name="T99" fmla="*/ 2147483647 h 268"/>
              <a:gd name="T100" fmla="*/ 2147483647 w 264"/>
              <a:gd name="T101" fmla="*/ 2147483647 h 268"/>
              <a:gd name="T102" fmla="*/ 2147483647 w 264"/>
              <a:gd name="T103" fmla="*/ 2147483647 h 2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64"/>
              <a:gd name="T157" fmla="*/ 0 h 268"/>
              <a:gd name="T158" fmla="*/ 264 w 264"/>
              <a:gd name="T159" fmla="*/ 268 h 2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64" h="268">
                <a:moveTo>
                  <a:pt x="45" y="212"/>
                </a:moveTo>
                <a:lnTo>
                  <a:pt x="164" y="200"/>
                </a:lnTo>
                <a:lnTo>
                  <a:pt x="194" y="196"/>
                </a:lnTo>
                <a:lnTo>
                  <a:pt x="215" y="191"/>
                </a:lnTo>
                <a:lnTo>
                  <a:pt x="223" y="189"/>
                </a:lnTo>
                <a:lnTo>
                  <a:pt x="229" y="186"/>
                </a:lnTo>
                <a:lnTo>
                  <a:pt x="235" y="182"/>
                </a:lnTo>
                <a:lnTo>
                  <a:pt x="240" y="179"/>
                </a:lnTo>
                <a:lnTo>
                  <a:pt x="242" y="175"/>
                </a:lnTo>
                <a:lnTo>
                  <a:pt x="244" y="170"/>
                </a:lnTo>
                <a:lnTo>
                  <a:pt x="245" y="166"/>
                </a:lnTo>
                <a:lnTo>
                  <a:pt x="247" y="160"/>
                </a:lnTo>
                <a:lnTo>
                  <a:pt x="247" y="156"/>
                </a:lnTo>
                <a:lnTo>
                  <a:pt x="247" y="149"/>
                </a:lnTo>
                <a:lnTo>
                  <a:pt x="247" y="146"/>
                </a:lnTo>
                <a:lnTo>
                  <a:pt x="248" y="144"/>
                </a:lnTo>
                <a:lnTo>
                  <a:pt x="249" y="142"/>
                </a:lnTo>
                <a:lnTo>
                  <a:pt x="251" y="142"/>
                </a:lnTo>
                <a:lnTo>
                  <a:pt x="252" y="142"/>
                </a:lnTo>
                <a:lnTo>
                  <a:pt x="254" y="144"/>
                </a:lnTo>
                <a:lnTo>
                  <a:pt x="255" y="145"/>
                </a:lnTo>
                <a:lnTo>
                  <a:pt x="255" y="147"/>
                </a:lnTo>
                <a:lnTo>
                  <a:pt x="255" y="156"/>
                </a:lnTo>
                <a:lnTo>
                  <a:pt x="256" y="167"/>
                </a:lnTo>
                <a:lnTo>
                  <a:pt x="257" y="179"/>
                </a:lnTo>
                <a:lnTo>
                  <a:pt x="258" y="193"/>
                </a:lnTo>
                <a:lnTo>
                  <a:pt x="258" y="200"/>
                </a:lnTo>
                <a:lnTo>
                  <a:pt x="261" y="216"/>
                </a:lnTo>
                <a:lnTo>
                  <a:pt x="262" y="226"/>
                </a:lnTo>
                <a:lnTo>
                  <a:pt x="263" y="235"/>
                </a:lnTo>
                <a:lnTo>
                  <a:pt x="264" y="238"/>
                </a:lnTo>
                <a:lnTo>
                  <a:pt x="264" y="240"/>
                </a:lnTo>
                <a:lnTo>
                  <a:pt x="264" y="243"/>
                </a:lnTo>
                <a:lnTo>
                  <a:pt x="262" y="245"/>
                </a:lnTo>
                <a:lnTo>
                  <a:pt x="261" y="245"/>
                </a:lnTo>
                <a:lnTo>
                  <a:pt x="258" y="245"/>
                </a:lnTo>
                <a:lnTo>
                  <a:pt x="257" y="244"/>
                </a:lnTo>
                <a:lnTo>
                  <a:pt x="256" y="240"/>
                </a:lnTo>
                <a:lnTo>
                  <a:pt x="255" y="233"/>
                </a:lnTo>
                <a:lnTo>
                  <a:pt x="254" y="228"/>
                </a:lnTo>
                <a:lnTo>
                  <a:pt x="251" y="223"/>
                </a:lnTo>
                <a:lnTo>
                  <a:pt x="249" y="219"/>
                </a:lnTo>
                <a:lnTo>
                  <a:pt x="244" y="216"/>
                </a:lnTo>
                <a:lnTo>
                  <a:pt x="240" y="212"/>
                </a:lnTo>
                <a:lnTo>
                  <a:pt x="235" y="210"/>
                </a:lnTo>
                <a:lnTo>
                  <a:pt x="228" y="208"/>
                </a:lnTo>
                <a:lnTo>
                  <a:pt x="222" y="207"/>
                </a:lnTo>
                <a:lnTo>
                  <a:pt x="206" y="205"/>
                </a:lnTo>
                <a:lnTo>
                  <a:pt x="189" y="207"/>
                </a:lnTo>
                <a:lnTo>
                  <a:pt x="159" y="209"/>
                </a:lnTo>
                <a:lnTo>
                  <a:pt x="108" y="214"/>
                </a:lnTo>
                <a:lnTo>
                  <a:pt x="39" y="221"/>
                </a:lnTo>
                <a:lnTo>
                  <a:pt x="35" y="229"/>
                </a:lnTo>
                <a:lnTo>
                  <a:pt x="33" y="237"/>
                </a:lnTo>
                <a:lnTo>
                  <a:pt x="33" y="247"/>
                </a:lnTo>
                <a:lnTo>
                  <a:pt x="34" y="261"/>
                </a:lnTo>
                <a:lnTo>
                  <a:pt x="33" y="264"/>
                </a:lnTo>
                <a:lnTo>
                  <a:pt x="33" y="266"/>
                </a:lnTo>
                <a:lnTo>
                  <a:pt x="32" y="267"/>
                </a:lnTo>
                <a:lnTo>
                  <a:pt x="31" y="268"/>
                </a:lnTo>
                <a:lnTo>
                  <a:pt x="28" y="267"/>
                </a:lnTo>
                <a:lnTo>
                  <a:pt x="26" y="266"/>
                </a:lnTo>
                <a:lnTo>
                  <a:pt x="25" y="265"/>
                </a:lnTo>
                <a:lnTo>
                  <a:pt x="25" y="262"/>
                </a:lnTo>
                <a:lnTo>
                  <a:pt x="25" y="255"/>
                </a:lnTo>
                <a:lnTo>
                  <a:pt x="24" y="246"/>
                </a:lnTo>
                <a:lnTo>
                  <a:pt x="23" y="232"/>
                </a:lnTo>
                <a:lnTo>
                  <a:pt x="21" y="214"/>
                </a:lnTo>
                <a:lnTo>
                  <a:pt x="20" y="203"/>
                </a:lnTo>
                <a:lnTo>
                  <a:pt x="18" y="187"/>
                </a:lnTo>
                <a:lnTo>
                  <a:pt x="17" y="181"/>
                </a:lnTo>
                <a:lnTo>
                  <a:pt x="17" y="176"/>
                </a:lnTo>
                <a:lnTo>
                  <a:pt x="18" y="175"/>
                </a:lnTo>
                <a:lnTo>
                  <a:pt x="20" y="175"/>
                </a:lnTo>
                <a:lnTo>
                  <a:pt x="21" y="175"/>
                </a:lnTo>
                <a:lnTo>
                  <a:pt x="23" y="175"/>
                </a:lnTo>
                <a:lnTo>
                  <a:pt x="24" y="175"/>
                </a:lnTo>
                <a:lnTo>
                  <a:pt x="26" y="174"/>
                </a:lnTo>
                <a:lnTo>
                  <a:pt x="35" y="168"/>
                </a:lnTo>
                <a:lnTo>
                  <a:pt x="56" y="152"/>
                </a:lnTo>
                <a:lnTo>
                  <a:pt x="97" y="121"/>
                </a:lnTo>
                <a:lnTo>
                  <a:pt x="195" y="43"/>
                </a:lnTo>
                <a:lnTo>
                  <a:pt x="104" y="53"/>
                </a:lnTo>
                <a:lnTo>
                  <a:pt x="72" y="56"/>
                </a:lnTo>
                <a:lnTo>
                  <a:pt x="52" y="58"/>
                </a:lnTo>
                <a:lnTo>
                  <a:pt x="46" y="60"/>
                </a:lnTo>
                <a:lnTo>
                  <a:pt x="40" y="62"/>
                </a:lnTo>
                <a:lnTo>
                  <a:pt x="37" y="64"/>
                </a:lnTo>
                <a:lnTo>
                  <a:pt x="32" y="67"/>
                </a:lnTo>
                <a:lnTo>
                  <a:pt x="28" y="69"/>
                </a:lnTo>
                <a:lnTo>
                  <a:pt x="25" y="72"/>
                </a:lnTo>
                <a:lnTo>
                  <a:pt x="21" y="75"/>
                </a:lnTo>
                <a:lnTo>
                  <a:pt x="20" y="78"/>
                </a:lnTo>
                <a:lnTo>
                  <a:pt x="17" y="88"/>
                </a:lnTo>
                <a:lnTo>
                  <a:pt x="17" y="97"/>
                </a:lnTo>
                <a:lnTo>
                  <a:pt x="17" y="103"/>
                </a:lnTo>
                <a:lnTo>
                  <a:pt x="17" y="107"/>
                </a:lnTo>
                <a:lnTo>
                  <a:pt x="16" y="110"/>
                </a:lnTo>
                <a:lnTo>
                  <a:pt x="13" y="111"/>
                </a:lnTo>
                <a:lnTo>
                  <a:pt x="13" y="110"/>
                </a:lnTo>
                <a:lnTo>
                  <a:pt x="12" y="109"/>
                </a:lnTo>
                <a:lnTo>
                  <a:pt x="11" y="106"/>
                </a:lnTo>
                <a:lnTo>
                  <a:pt x="11" y="104"/>
                </a:lnTo>
                <a:lnTo>
                  <a:pt x="9" y="96"/>
                </a:lnTo>
                <a:lnTo>
                  <a:pt x="9" y="86"/>
                </a:lnTo>
                <a:lnTo>
                  <a:pt x="7" y="64"/>
                </a:lnTo>
                <a:lnTo>
                  <a:pt x="5" y="53"/>
                </a:lnTo>
                <a:lnTo>
                  <a:pt x="3" y="34"/>
                </a:lnTo>
                <a:lnTo>
                  <a:pt x="2" y="25"/>
                </a:lnTo>
                <a:lnTo>
                  <a:pt x="2" y="19"/>
                </a:lnTo>
                <a:lnTo>
                  <a:pt x="0" y="15"/>
                </a:lnTo>
                <a:lnTo>
                  <a:pt x="0" y="12"/>
                </a:lnTo>
                <a:lnTo>
                  <a:pt x="0" y="11"/>
                </a:lnTo>
                <a:lnTo>
                  <a:pt x="2" y="9"/>
                </a:lnTo>
                <a:lnTo>
                  <a:pt x="4" y="8"/>
                </a:lnTo>
                <a:lnTo>
                  <a:pt x="6" y="8"/>
                </a:lnTo>
                <a:lnTo>
                  <a:pt x="7" y="9"/>
                </a:lnTo>
                <a:lnTo>
                  <a:pt x="9" y="12"/>
                </a:lnTo>
                <a:lnTo>
                  <a:pt x="9" y="14"/>
                </a:lnTo>
                <a:lnTo>
                  <a:pt x="10" y="20"/>
                </a:lnTo>
                <a:lnTo>
                  <a:pt x="11" y="26"/>
                </a:lnTo>
                <a:lnTo>
                  <a:pt x="13" y="30"/>
                </a:lnTo>
                <a:lnTo>
                  <a:pt x="14" y="34"/>
                </a:lnTo>
                <a:lnTo>
                  <a:pt x="17" y="37"/>
                </a:lnTo>
                <a:lnTo>
                  <a:pt x="20" y="40"/>
                </a:lnTo>
                <a:lnTo>
                  <a:pt x="24" y="42"/>
                </a:lnTo>
                <a:lnTo>
                  <a:pt x="28" y="43"/>
                </a:lnTo>
                <a:lnTo>
                  <a:pt x="35" y="46"/>
                </a:lnTo>
                <a:lnTo>
                  <a:pt x="42" y="47"/>
                </a:lnTo>
                <a:lnTo>
                  <a:pt x="52" y="47"/>
                </a:lnTo>
                <a:lnTo>
                  <a:pt x="62" y="47"/>
                </a:lnTo>
                <a:lnTo>
                  <a:pt x="95" y="44"/>
                </a:lnTo>
                <a:lnTo>
                  <a:pt x="146" y="40"/>
                </a:lnTo>
                <a:lnTo>
                  <a:pt x="202" y="33"/>
                </a:lnTo>
                <a:lnTo>
                  <a:pt x="207" y="28"/>
                </a:lnTo>
                <a:lnTo>
                  <a:pt x="210" y="23"/>
                </a:lnTo>
                <a:lnTo>
                  <a:pt x="213" y="16"/>
                </a:lnTo>
                <a:lnTo>
                  <a:pt x="213" y="11"/>
                </a:lnTo>
                <a:lnTo>
                  <a:pt x="213" y="8"/>
                </a:lnTo>
                <a:lnTo>
                  <a:pt x="212" y="6"/>
                </a:lnTo>
                <a:lnTo>
                  <a:pt x="212" y="5"/>
                </a:lnTo>
                <a:lnTo>
                  <a:pt x="212" y="2"/>
                </a:lnTo>
                <a:lnTo>
                  <a:pt x="213" y="1"/>
                </a:lnTo>
                <a:lnTo>
                  <a:pt x="213" y="0"/>
                </a:lnTo>
                <a:lnTo>
                  <a:pt x="215" y="0"/>
                </a:lnTo>
                <a:lnTo>
                  <a:pt x="217" y="0"/>
                </a:lnTo>
                <a:lnTo>
                  <a:pt x="220" y="4"/>
                </a:lnTo>
                <a:lnTo>
                  <a:pt x="224" y="14"/>
                </a:lnTo>
                <a:lnTo>
                  <a:pt x="230" y="23"/>
                </a:lnTo>
                <a:lnTo>
                  <a:pt x="237" y="32"/>
                </a:lnTo>
                <a:lnTo>
                  <a:pt x="243" y="36"/>
                </a:lnTo>
                <a:lnTo>
                  <a:pt x="249" y="41"/>
                </a:lnTo>
                <a:lnTo>
                  <a:pt x="250" y="43"/>
                </a:lnTo>
                <a:lnTo>
                  <a:pt x="249" y="46"/>
                </a:lnTo>
                <a:lnTo>
                  <a:pt x="248" y="48"/>
                </a:lnTo>
                <a:lnTo>
                  <a:pt x="245" y="50"/>
                </a:lnTo>
                <a:lnTo>
                  <a:pt x="240" y="56"/>
                </a:lnTo>
                <a:lnTo>
                  <a:pt x="45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0" name="Freeform 1250"/>
          <p:cNvSpPr>
            <a:spLocks/>
          </p:cNvSpPr>
          <p:nvPr/>
        </p:nvSpPr>
        <p:spPr bwMode="auto">
          <a:xfrm>
            <a:off x="5846763" y="2482850"/>
            <a:ext cx="44450" cy="26988"/>
          </a:xfrm>
          <a:custGeom>
            <a:avLst/>
            <a:gdLst>
              <a:gd name="T0" fmla="*/ 2147483647 w 245"/>
              <a:gd name="T1" fmla="*/ 2147483647 h 143"/>
              <a:gd name="T2" fmla="*/ 2147483647 w 245"/>
              <a:gd name="T3" fmla="*/ 2147483647 h 143"/>
              <a:gd name="T4" fmla="*/ 2147483647 w 245"/>
              <a:gd name="T5" fmla="*/ 2147483647 h 143"/>
              <a:gd name="T6" fmla="*/ 2147483647 w 245"/>
              <a:gd name="T7" fmla="*/ 2147483647 h 143"/>
              <a:gd name="T8" fmla="*/ 2147483647 w 245"/>
              <a:gd name="T9" fmla="*/ 2147483647 h 143"/>
              <a:gd name="T10" fmla="*/ 2147483647 w 245"/>
              <a:gd name="T11" fmla="*/ 2147483647 h 143"/>
              <a:gd name="T12" fmla="*/ 2147483647 w 245"/>
              <a:gd name="T13" fmla="*/ 2147483647 h 143"/>
              <a:gd name="T14" fmla="*/ 2147483647 w 245"/>
              <a:gd name="T15" fmla="*/ 2147483647 h 143"/>
              <a:gd name="T16" fmla="*/ 2147483647 w 245"/>
              <a:gd name="T17" fmla="*/ 2147483647 h 143"/>
              <a:gd name="T18" fmla="*/ 2147483647 w 245"/>
              <a:gd name="T19" fmla="*/ 2147483647 h 143"/>
              <a:gd name="T20" fmla="*/ 2147483647 w 245"/>
              <a:gd name="T21" fmla="*/ 2147483647 h 143"/>
              <a:gd name="T22" fmla="*/ 2147483647 w 245"/>
              <a:gd name="T23" fmla="*/ 2147483647 h 143"/>
              <a:gd name="T24" fmla="*/ 2147483647 w 245"/>
              <a:gd name="T25" fmla="*/ 2147483647 h 143"/>
              <a:gd name="T26" fmla="*/ 2147483647 w 245"/>
              <a:gd name="T27" fmla="*/ 2147483647 h 143"/>
              <a:gd name="T28" fmla="*/ 2147483647 w 245"/>
              <a:gd name="T29" fmla="*/ 2147483647 h 143"/>
              <a:gd name="T30" fmla="*/ 2147483647 w 245"/>
              <a:gd name="T31" fmla="*/ 2147483647 h 143"/>
              <a:gd name="T32" fmla="*/ 2147483647 w 245"/>
              <a:gd name="T33" fmla="*/ 2147483647 h 143"/>
              <a:gd name="T34" fmla="*/ 2147483647 w 245"/>
              <a:gd name="T35" fmla="*/ 2147483647 h 143"/>
              <a:gd name="T36" fmla="*/ 2147483647 w 245"/>
              <a:gd name="T37" fmla="*/ 2147483647 h 143"/>
              <a:gd name="T38" fmla="*/ 2147483647 w 245"/>
              <a:gd name="T39" fmla="*/ 2147483647 h 143"/>
              <a:gd name="T40" fmla="*/ 2147483647 w 245"/>
              <a:gd name="T41" fmla="*/ 2147483647 h 143"/>
              <a:gd name="T42" fmla="*/ 2147483647 w 245"/>
              <a:gd name="T43" fmla="*/ 2147483647 h 143"/>
              <a:gd name="T44" fmla="*/ 2147483647 w 245"/>
              <a:gd name="T45" fmla="*/ 2147483647 h 143"/>
              <a:gd name="T46" fmla="*/ 2147483647 w 245"/>
              <a:gd name="T47" fmla="*/ 2147483647 h 143"/>
              <a:gd name="T48" fmla="*/ 2147483647 w 245"/>
              <a:gd name="T49" fmla="*/ 2147483647 h 143"/>
              <a:gd name="T50" fmla="*/ 2147483647 w 245"/>
              <a:gd name="T51" fmla="*/ 2147483647 h 143"/>
              <a:gd name="T52" fmla="*/ 2147483647 w 245"/>
              <a:gd name="T53" fmla="*/ 2147483647 h 143"/>
              <a:gd name="T54" fmla="*/ 2147483647 w 245"/>
              <a:gd name="T55" fmla="*/ 2147483647 h 143"/>
              <a:gd name="T56" fmla="*/ 2147483647 w 245"/>
              <a:gd name="T57" fmla="*/ 2147483647 h 143"/>
              <a:gd name="T58" fmla="*/ 0 w 245"/>
              <a:gd name="T59" fmla="*/ 2147483647 h 143"/>
              <a:gd name="T60" fmla="*/ 2147483647 w 245"/>
              <a:gd name="T61" fmla="*/ 2147483647 h 143"/>
              <a:gd name="T62" fmla="*/ 2147483647 w 245"/>
              <a:gd name="T63" fmla="*/ 2147483647 h 143"/>
              <a:gd name="T64" fmla="*/ 2147483647 w 245"/>
              <a:gd name="T65" fmla="*/ 2147483647 h 143"/>
              <a:gd name="T66" fmla="*/ 2147483647 w 245"/>
              <a:gd name="T67" fmla="*/ 0 h 143"/>
              <a:gd name="T68" fmla="*/ 2147483647 w 245"/>
              <a:gd name="T69" fmla="*/ 2147483647 h 143"/>
              <a:gd name="T70" fmla="*/ 2147483647 w 245"/>
              <a:gd name="T71" fmla="*/ 2147483647 h 143"/>
              <a:gd name="T72" fmla="*/ 2147483647 w 245"/>
              <a:gd name="T73" fmla="*/ 2147483647 h 143"/>
              <a:gd name="T74" fmla="*/ 2147483647 w 245"/>
              <a:gd name="T75" fmla="*/ 2147483647 h 143"/>
              <a:gd name="T76" fmla="*/ 2147483647 w 245"/>
              <a:gd name="T77" fmla="*/ 2147483647 h 143"/>
              <a:gd name="T78" fmla="*/ 2147483647 w 245"/>
              <a:gd name="T79" fmla="*/ 2147483647 h 143"/>
              <a:gd name="T80" fmla="*/ 2147483647 w 245"/>
              <a:gd name="T81" fmla="*/ 2147483647 h 14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5"/>
              <a:gd name="T124" fmla="*/ 0 h 143"/>
              <a:gd name="T125" fmla="*/ 245 w 245"/>
              <a:gd name="T126" fmla="*/ 143 h 143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5" h="143">
                <a:moveTo>
                  <a:pt x="75" y="50"/>
                </a:moveTo>
                <a:lnTo>
                  <a:pt x="170" y="56"/>
                </a:lnTo>
                <a:lnTo>
                  <a:pt x="188" y="56"/>
                </a:lnTo>
                <a:lnTo>
                  <a:pt x="202" y="56"/>
                </a:lnTo>
                <a:lnTo>
                  <a:pt x="212" y="53"/>
                </a:lnTo>
                <a:lnTo>
                  <a:pt x="222" y="51"/>
                </a:lnTo>
                <a:lnTo>
                  <a:pt x="225" y="50"/>
                </a:lnTo>
                <a:lnTo>
                  <a:pt x="228" y="48"/>
                </a:lnTo>
                <a:lnTo>
                  <a:pt x="230" y="45"/>
                </a:lnTo>
                <a:lnTo>
                  <a:pt x="231" y="42"/>
                </a:lnTo>
                <a:lnTo>
                  <a:pt x="233" y="35"/>
                </a:lnTo>
                <a:lnTo>
                  <a:pt x="235" y="25"/>
                </a:lnTo>
                <a:lnTo>
                  <a:pt x="236" y="21"/>
                </a:lnTo>
                <a:lnTo>
                  <a:pt x="236" y="16"/>
                </a:lnTo>
                <a:lnTo>
                  <a:pt x="237" y="13"/>
                </a:lnTo>
                <a:lnTo>
                  <a:pt x="238" y="10"/>
                </a:lnTo>
                <a:lnTo>
                  <a:pt x="242" y="10"/>
                </a:lnTo>
                <a:lnTo>
                  <a:pt x="244" y="14"/>
                </a:lnTo>
                <a:lnTo>
                  <a:pt x="245" y="18"/>
                </a:lnTo>
                <a:lnTo>
                  <a:pt x="242" y="73"/>
                </a:lnTo>
                <a:lnTo>
                  <a:pt x="242" y="81"/>
                </a:lnTo>
                <a:lnTo>
                  <a:pt x="238" y="136"/>
                </a:lnTo>
                <a:lnTo>
                  <a:pt x="237" y="140"/>
                </a:lnTo>
                <a:lnTo>
                  <a:pt x="236" y="142"/>
                </a:lnTo>
                <a:lnTo>
                  <a:pt x="235" y="143"/>
                </a:lnTo>
                <a:lnTo>
                  <a:pt x="232" y="143"/>
                </a:lnTo>
                <a:lnTo>
                  <a:pt x="231" y="143"/>
                </a:lnTo>
                <a:lnTo>
                  <a:pt x="230" y="142"/>
                </a:lnTo>
                <a:lnTo>
                  <a:pt x="229" y="139"/>
                </a:lnTo>
                <a:lnTo>
                  <a:pt x="229" y="134"/>
                </a:lnTo>
                <a:lnTo>
                  <a:pt x="231" y="129"/>
                </a:lnTo>
                <a:lnTo>
                  <a:pt x="230" y="120"/>
                </a:lnTo>
                <a:lnTo>
                  <a:pt x="228" y="113"/>
                </a:lnTo>
                <a:lnTo>
                  <a:pt x="226" y="109"/>
                </a:lnTo>
                <a:lnTo>
                  <a:pt x="224" y="107"/>
                </a:lnTo>
                <a:lnTo>
                  <a:pt x="222" y="105"/>
                </a:lnTo>
                <a:lnTo>
                  <a:pt x="218" y="102"/>
                </a:lnTo>
                <a:lnTo>
                  <a:pt x="210" y="99"/>
                </a:lnTo>
                <a:lnTo>
                  <a:pt x="200" y="97"/>
                </a:lnTo>
                <a:lnTo>
                  <a:pt x="187" y="95"/>
                </a:lnTo>
                <a:lnTo>
                  <a:pt x="169" y="94"/>
                </a:lnTo>
                <a:lnTo>
                  <a:pt x="72" y="88"/>
                </a:lnTo>
                <a:lnTo>
                  <a:pt x="55" y="88"/>
                </a:lnTo>
                <a:lnTo>
                  <a:pt x="41" y="88"/>
                </a:lnTo>
                <a:lnTo>
                  <a:pt x="29" y="90"/>
                </a:lnTo>
                <a:lnTo>
                  <a:pt x="21" y="92"/>
                </a:lnTo>
                <a:lnTo>
                  <a:pt x="18" y="93"/>
                </a:lnTo>
                <a:lnTo>
                  <a:pt x="15" y="95"/>
                </a:lnTo>
                <a:lnTo>
                  <a:pt x="13" y="98"/>
                </a:lnTo>
                <a:lnTo>
                  <a:pt x="12" y="101"/>
                </a:lnTo>
                <a:lnTo>
                  <a:pt x="9" y="108"/>
                </a:lnTo>
                <a:lnTo>
                  <a:pt x="8" y="116"/>
                </a:lnTo>
                <a:lnTo>
                  <a:pt x="8" y="123"/>
                </a:lnTo>
                <a:lnTo>
                  <a:pt x="8" y="128"/>
                </a:lnTo>
                <a:lnTo>
                  <a:pt x="8" y="130"/>
                </a:lnTo>
                <a:lnTo>
                  <a:pt x="6" y="132"/>
                </a:lnTo>
                <a:lnTo>
                  <a:pt x="4" y="133"/>
                </a:lnTo>
                <a:lnTo>
                  <a:pt x="1" y="132"/>
                </a:lnTo>
                <a:lnTo>
                  <a:pt x="1" y="130"/>
                </a:lnTo>
                <a:lnTo>
                  <a:pt x="0" y="129"/>
                </a:lnTo>
                <a:lnTo>
                  <a:pt x="0" y="126"/>
                </a:lnTo>
                <a:lnTo>
                  <a:pt x="4" y="71"/>
                </a:lnTo>
                <a:lnTo>
                  <a:pt x="4" y="63"/>
                </a:lnTo>
                <a:lnTo>
                  <a:pt x="6" y="4"/>
                </a:lnTo>
                <a:lnTo>
                  <a:pt x="6" y="2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2" y="0"/>
                </a:lnTo>
                <a:lnTo>
                  <a:pt x="13" y="1"/>
                </a:lnTo>
                <a:lnTo>
                  <a:pt x="14" y="4"/>
                </a:lnTo>
                <a:lnTo>
                  <a:pt x="13" y="8"/>
                </a:lnTo>
                <a:lnTo>
                  <a:pt x="13" y="15"/>
                </a:lnTo>
                <a:lnTo>
                  <a:pt x="13" y="24"/>
                </a:lnTo>
                <a:lnTo>
                  <a:pt x="14" y="31"/>
                </a:lnTo>
                <a:lnTo>
                  <a:pt x="16" y="35"/>
                </a:lnTo>
                <a:lnTo>
                  <a:pt x="18" y="37"/>
                </a:lnTo>
                <a:lnTo>
                  <a:pt x="20" y="39"/>
                </a:lnTo>
                <a:lnTo>
                  <a:pt x="23" y="42"/>
                </a:lnTo>
                <a:lnTo>
                  <a:pt x="32" y="44"/>
                </a:lnTo>
                <a:lnTo>
                  <a:pt x="42" y="48"/>
                </a:lnTo>
                <a:lnTo>
                  <a:pt x="56" y="49"/>
                </a:lnTo>
                <a:lnTo>
                  <a:pt x="75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1" name="Freeform 1251"/>
          <p:cNvSpPr>
            <a:spLocks/>
          </p:cNvSpPr>
          <p:nvPr/>
        </p:nvSpPr>
        <p:spPr bwMode="auto">
          <a:xfrm>
            <a:off x="5851525" y="2416175"/>
            <a:ext cx="49213" cy="49213"/>
          </a:xfrm>
          <a:custGeom>
            <a:avLst/>
            <a:gdLst>
              <a:gd name="T0" fmla="*/ 2147483647 w 270"/>
              <a:gd name="T1" fmla="*/ 2147483647 h 267"/>
              <a:gd name="T2" fmla="*/ 2147483647 w 270"/>
              <a:gd name="T3" fmla="*/ 2147483647 h 267"/>
              <a:gd name="T4" fmla="*/ 2147483647 w 270"/>
              <a:gd name="T5" fmla="*/ 2147483647 h 267"/>
              <a:gd name="T6" fmla="*/ 2147483647 w 270"/>
              <a:gd name="T7" fmla="*/ 2147483647 h 267"/>
              <a:gd name="T8" fmla="*/ 2147483647 w 270"/>
              <a:gd name="T9" fmla="*/ 2147483647 h 267"/>
              <a:gd name="T10" fmla="*/ 2147483647 w 270"/>
              <a:gd name="T11" fmla="*/ 2147483647 h 267"/>
              <a:gd name="T12" fmla="*/ 2147483647 w 270"/>
              <a:gd name="T13" fmla="*/ 2147483647 h 267"/>
              <a:gd name="T14" fmla="*/ 2147483647 w 270"/>
              <a:gd name="T15" fmla="*/ 2147483647 h 267"/>
              <a:gd name="T16" fmla="*/ 2147483647 w 270"/>
              <a:gd name="T17" fmla="*/ 2147483647 h 267"/>
              <a:gd name="T18" fmla="*/ 2147483647 w 270"/>
              <a:gd name="T19" fmla="*/ 2147483647 h 267"/>
              <a:gd name="T20" fmla="*/ 2147483647 w 270"/>
              <a:gd name="T21" fmla="*/ 2147483647 h 267"/>
              <a:gd name="T22" fmla="*/ 2147483647 w 270"/>
              <a:gd name="T23" fmla="*/ 2147483647 h 267"/>
              <a:gd name="T24" fmla="*/ 2147483647 w 270"/>
              <a:gd name="T25" fmla="*/ 2147483647 h 267"/>
              <a:gd name="T26" fmla="*/ 2147483647 w 270"/>
              <a:gd name="T27" fmla="*/ 2147483647 h 267"/>
              <a:gd name="T28" fmla="*/ 2147483647 w 270"/>
              <a:gd name="T29" fmla="*/ 2147483647 h 267"/>
              <a:gd name="T30" fmla="*/ 2147483647 w 270"/>
              <a:gd name="T31" fmla="*/ 2147483647 h 267"/>
              <a:gd name="T32" fmla="*/ 2147483647 w 270"/>
              <a:gd name="T33" fmla="*/ 2147483647 h 267"/>
              <a:gd name="T34" fmla="*/ 2147483647 w 270"/>
              <a:gd name="T35" fmla="*/ 2147483647 h 267"/>
              <a:gd name="T36" fmla="*/ 2147483647 w 270"/>
              <a:gd name="T37" fmla="*/ 2147483647 h 267"/>
              <a:gd name="T38" fmla="*/ 2147483647 w 270"/>
              <a:gd name="T39" fmla="*/ 0 h 267"/>
              <a:gd name="T40" fmla="*/ 2147483647 w 270"/>
              <a:gd name="T41" fmla="*/ 2147483647 h 267"/>
              <a:gd name="T42" fmla="*/ 2147483647 w 270"/>
              <a:gd name="T43" fmla="*/ 2147483647 h 267"/>
              <a:gd name="T44" fmla="*/ 2147483647 w 270"/>
              <a:gd name="T45" fmla="*/ 2147483647 h 267"/>
              <a:gd name="T46" fmla="*/ 2147483647 w 270"/>
              <a:gd name="T47" fmla="*/ 2147483647 h 267"/>
              <a:gd name="T48" fmla="*/ 2147483647 w 270"/>
              <a:gd name="T49" fmla="*/ 2147483647 h 267"/>
              <a:gd name="T50" fmla="*/ 2147483647 w 270"/>
              <a:gd name="T51" fmla="*/ 2147483647 h 267"/>
              <a:gd name="T52" fmla="*/ 2147483647 w 270"/>
              <a:gd name="T53" fmla="*/ 2147483647 h 267"/>
              <a:gd name="T54" fmla="*/ 2147483647 w 270"/>
              <a:gd name="T55" fmla="*/ 2147483647 h 267"/>
              <a:gd name="T56" fmla="*/ 2147483647 w 270"/>
              <a:gd name="T57" fmla="*/ 2147483647 h 267"/>
              <a:gd name="T58" fmla="*/ 2147483647 w 270"/>
              <a:gd name="T59" fmla="*/ 2147483647 h 267"/>
              <a:gd name="T60" fmla="*/ 2147483647 w 270"/>
              <a:gd name="T61" fmla="*/ 2147483647 h 267"/>
              <a:gd name="T62" fmla="*/ 2147483647 w 270"/>
              <a:gd name="T63" fmla="*/ 2147483647 h 267"/>
              <a:gd name="T64" fmla="*/ 2147483647 w 270"/>
              <a:gd name="T65" fmla="*/ 2147483647 h 267"/>
              <a:gd name="T66" fmla="*/ 2147483647 w 270"/>
              <a:gd name="T67" fmla="*/ 2147483647 h 267"/>
              <a:gd name="T68" fmla="*/ 2147483647 w 270"/>
              <a:gd name="T69" fmla="*/ 2147483647 h 267"/>
              <a:gd name="T70" fmla="*/ 2147483647 w 270"/>
              <a:gd name="T71" fmla="*/ 2147483647 h 267"/>
              <a:gd name="T72" fmla="*/ 2147483647 w 270"/>
              <a:gd name="T73" fmla="*/ 2147483647 h 267"/>
              <a:gd name="T74" fmla="*/ 2147483647 w 270"/>
              <a:gd name="T75" fmla="*/ 2147483647 h 267"/>
              <a:gd name="T76" fmla="*/ 2147483647 w 270"/>
              <a:gd name="T77" fmla="*/ 2147483647 h 267"/>
              <a:gd name="T78" fmla="*/ 2147483647 w 270"/>
              <a:gd name="T79" fmla="*/ 2147483647 h 267"/>
              <a:gd name="T80" fmla="*/ 2147483647 w 270"/>
              <a:gd name="T81" fmla="*/ 2147483647 h 267"/>
              <a:gd name="T82" fmla="*/ 0 w 270"/>
              <a:gd name="T83" fmla="*/ 2147483647 h 267"/>
              <a:gd name="T84" fmla="*/ 2147483647 w 270"/>
              <a:gd name="T85" fmla="*/ 2147483647 h 2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0"/>
              <a:gd name="T130" fmla="*/ 0 h 267"/>
              <a:gd name="T131" fmla="*/ 270 w 270"/>
              <a:gd name="T132" fmla="*/ 267 h 2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0" h="267">
                <a:moveTo>
                  <a:pt x="13" y="204"/>
                </a:moveTo>
                <a:lnTo>
                  <a:pt x="25" y="155"/>
                </a:lnTo>
                <a:lnTo>
                  <a:pt x="26" y="149"/>
                </a:lnTo>
                <a:lnTo>
                  <a:pt x="27" y="148"/>
                </a:lnTo>
                <a:lnTo>
                  <a:pt x="28" y="143"/>
                </a:lnTo>
                <a:lnTo>
                  <a:pt x="30" y="140"/>
                </a:lnTo>
                <a:lnTo>
                  <a:pt x="32" y="139"/>
                </a:lnTo>
                <a:lnTo>
                  <a:pt x="34" y="139"/>
                </a:lnTo>
                <a:lnTo>
                  <a:pt x="35" y="139"/>
                </a:lnTo>
                <a:lnTo>
                  <a:pt x="37" y="141"/>
                </a:lnTo>
                <a:lnTo>
                  <a:pt x="35" y="146"/>
                </a:lnTo>
                <a:lnTo>
                  <a:pt x="34" y="153"/>
                </a:lnTo>
                <a:lnTo>
                  <a:pt x="33" y="158"/>
                </a:lnTo>
                <a:lnTo>
                  <a:pt x="33" y="164"/>
                </a:lnTo>
                <a:lnTo>
                  <a:pt x="33" y="169"/>
                </a:lnTo>
                <a:lnTo>
                  <a:pt x="34" y="174"/>
                </a:lnTo>
                <a:lnTo>
                  <a:pt x="35" y="177"/>
                </a:lnTo>
                <a:lnTo>
                  <a:pt x="38" y="179"/>
                </a:lnTo>
                <a:lnTo>
                  <a:pt x="41" y="182"/>
                </a:lnTo>
                <a:lnTo>
                  <a:pt x="45" y="183"/>
                </a:lnTo>
                <a:lnTo>
                  <a:pt x="60" y="183"/>
                </a:lnTo>
                <a:lnTo>
                  <a:pt x="94" y="179"/>
                </a:lnTo>
                <a:lnTo>
                  <a:pt x="145" y="174"/>
                </a:lnTo>
                <a:lnTo>
                  <a:pt x="213" y="165"/>
                </a:lnTo>
                <a:lnTo>
                  <a:pt x="219" y="164"/>
                </a:lnTo>
                <a:lnTo>
                  <a:pt x="223" y="163"/>
                </a:lnTo>
                <a:lnTo>
                  <a:pt x="216" y="158"/>
                </a:lnTo>
                <a:lnTo>
                  <a:pt x="202" y="151"/>
                </a:lnTo>
                <a:lnTo>
                  <a:pt x="193" y="144"/>
                </a:lnTo>
                <a:lnTo>
                  <a:pt x="172" y="130"/>
                </a:lnTo>
                <a:lnTo>
                  <a:pt x="129" y="101"/>
                </a:lnTo>
                <a:lnTo>
                  <a:pt x="102" y="84"/>
                </a:lnTo>
                <a:lnTo>
                  <a:pt x="87" y="74"/>
                </a:lnTo>
                <a:lnTo>
                  <a:pt x="76" y="70"/>
                </a:lnTo>
                <a:lnTo>
                  <a:pt x="70" y="70"/>
                </a:lnTo>
                <a:lnTo>
                  <a:pt x="66" y="70"/>
                </a:lnTo>
                <a:lnTo>
                  <a:pt x="62" y="71"/>
                </a:lnTo>
                <a:lnTo>
                  <a:pt x="59" y="73"/>
                </a:lnTo>
                <a:lnTo>
                  <a:pt x="55" y="77"/>
                </a:lnTo>
                <a:lnTo>
                  <a:pt x="53" y="81"/>
                </a:lnTo>
                <a:lnTo>
                  <a:pt x="51" y="87"/>
                </a:lnTo>
                <a:lnTo>
                  <a:pt x="48" y="94"/>
                </a:lnTo>
                <a:lnTo>
                  <a:pt x="47" y="98"/>
                </a:lnTo>
                <a:lnTo>
                  <a:pt x="45" y="99"/>
                </a:lnTo>
                <a:lnTo>
                  <a:pt x="44" y="100"/>
                </a:lnTo>
                <a:lnTo>
                  <a:pt x="42" y="100"/>
                </a:lnTo>
                <a:lnTo>
                  <a:pt x="40" y="99"/>
                </a:lnTo>
                <a:lnTo>
                  <a:pt x="39" y="98"/>
                </a:lnTo>
                <a:lnTo>
                  <a:pt x="39" y="94"/>
                </a:lnTo>
                <a:lnTo>
                  <a:pt x="39" y="91"/>
                </a:lnTo>
                <a:lnTo>
                  <a:pt x="41" y="83"/>
                </a:lnTo>
                <a:lnTo>
                  <a:pt x="44" y="73"/>
                </a:lnTo>
                <a:lnTo>
                  <a:pt x="46" y="64"/>
                </a:lnTo>
                <a:lnTo>
                  <a:pt x="49" y="52"/>
                </a:lnTo>
                <a:lnTo>
                  <a:pt x="52" y="44"/>
                </a:lnTo>
                <a:lnTo>
                  <a:pt x="58" y="17"/>
                </a:lnTo>
                <a:lnTo>
                  <a:pt x="59" y="10"/>
                </a:lnTo>
                <a:lnTo>
                  <a:pt x="59" y="6"/>
                </a:lnTo>
                <a:lnTo>
                  <a:pt x="60" y="2"/>
                </a:lnTo>
                <a:lnTo>
                  <a:pt x="61" y="0"/>
                </a:lnTo>
                <a:lnTo>
                  <a:pt x="63" y="0"/>
                </a:lnTo>
                <a:lnTo>
                  <a:pt x="66" y="0"/>
                </a:lnTo>
                <a:lnTo>
                  <a:pt x="67" y="1"/>
                </a:lnTo>
                <a:lnTo>
                  <a:pt x="68" y="3"/>
                </a:lnTo>
                <a:lnTo>
                  <a:pt x="68" y="7"/>
                </a:lnTo>
                <a:lnTo>
                  <a:pt x="67" y="14"/>
                </a:lnTo>
                <a:lnTo>
                  <a:pt x="67" y="20"/>
                </a:lnTo>
                <a:lnTo>
                  <a:pt x="66" y="24"/>
                </a:lnTo>
                <a:lnTo>
                  <a:pt x="67" y="29"/>
                </a:lnTo>
                <a:lnTo>
                  <a:pt x="68" y="34"/>
                </a:lnTo>
                <a:lnTo>
                  <a:pt x="69" y="38"/>
                </a:lnTo>
                <a:lnTo>
                  <a:pt x="73" y="43"/>
                </a:lnTo>
                <a:lnTo>
                  <a:pt x="76" y="48"/>
                </a:lnTo>
                <a:lnTo>
                  <a:pt x="81" y="53"/>
                </a:lnTo>
                <a:lnTo>
                  <a:pt x="94" y="65"/>
                </a:lnTo>
                <a:lnTo>
                  <a:pt x="112" y="79"/>
                </a:lnTo>
                <a:lnTo>
                  <a:pt x="137" y="97"/>
                </a:lnTo>
                <a:lnTo>
                  <a:pt x="168" y="116"/>
                </a:lnTo>
                <a:lnTo>
                  <a:pt x="184" y="127"/>
                </a:lnTo>
                <a:lnTo>
                  <a:pt x="199" y="137"/>
                </a:lnTo>
                <a:lnTo>
                  <a:pt x="215" y="148"/>
                </a:lnTo>
                <a:lnTo>
                  <a:pt x="233" y="160"/>
                </a:lnTo>
                <a:lnTo>
                  <a:pt x="237" y="157"/>
                </a:lnTo>
                <a:lnTo>
                  <a:pt x="241" y="154"/>
                </a:lnTo>
                <a:lnTo>
                  <a:pt x="243" y="151"/>
                </a:lnTo>
                <a:lnTo>
                  <a:pt x="247" y="148"/>
                </a:lnTo>
                <a:lnTo>
                  <a:pt x="247" y="146"/>
                </a:lnTo>
                <a:lnTo>
                  <a:pt x="248" y="143"/>
                </a:lnTo>
                <a:lnTo>
                  <a:pt x="249" y="143"/>
                </a:lnTo>
                <a:lnTo>
                  <a:pt x="251" y="144"/>
                </a:lnTo>
                <a:lnTo>
                  <a:pt x="252" y="146"/>
                </a:lnTo>
                <a:lnTo>
                  <a:pt x="254" y="149"/>
                </a:lnTo>
                <a:lnTo>
                  <a:pt x="252" y="158"/>
                </a:lnTo>
                <a:lnTo>
                  <a:pt x="255" y="169"/>
                </a:lnTo>
                <a:lnTo>
                  <a:pt x="259" y="179"/>
                </a:lnTo>
                <a:lnTo>
                  <a:pt x="265" y="188"/>
                </a:lnTo>
                <a:lnTo>
                  <a:pt x="268" y="190"/>
                </a:lnTo>
                <a:lnTo>
                  <a:pt x="269" y="192"/>
                </a:lnTo>
                <a:lnTo>
                  <a:pt x="270" y="193"/>
                </a:lnTo>
                <a:lnTo>
                  <a:pt x="269" y="195"/>
                </a:lnTo>
                <a:lnTo>
                  <a:pt x="269" y="197"/>
                </a:lnTo>
                <a:lnTo>
                  <a:pt x="268" y="198"/>
                </a:lnTo>
                <a:lnTo>
                  <a:pt x="265" y="198"/>
                </a:lnTo>
                <a:lnTo>
                  <a:pt x="264" y="198"/>
                </a:lnTo>
                <a:lnTo>
                  <a:pt x="226" y="203"/>
                </a:lnTo>
                <a:lnTo>
                  <a:pt x="194" y="205"/>
                </a:lnTo>
                <a:lnTo>
                  <a:pt x="170" y="209"/>
                </a:lnTo>
                <a:lnTo>
                  <a:pt x="149" y="211"/>
                </a:lnTo>
                <a:lnTo>
                  <a:pt x="128" y="214"/>
                </a:lnTo>
                <a:lnTo>
                  <a:pt x="107" y="217"/>
                </a:lnTo>
                <a:lnTo>
                  <a:pt x="84" y="220"/>
                </a:lnTo>
                <a:lnTo>
                  <a:pt x="56" y="224"/>
                </a:lnTo>
                <a:lnTo>
                  <a:pt x="45" y="227"/>
                </a:lnTo>
                <a:lnTo>
                  <a:pt x="35" y="230"/>
                </a:lnTo>
                <a:lnTo>
                  <a:pt x="27" y="233"/>
                </a:lnTo>
                <a:lnTo>
                  <a:pt x="21" y="237"/>
                </a:lnTo>
                <a:lnTo>
                  <a:pt x="17" y="241"/>
                </a:lnTo>
                <a:lnTo>
                  <a:pt x="13" y="247"/>
                </a:lnTo>
                <a:lnTo>
                  <a:pt x="11" y="254"/>
                </a:lnTo>
                <a:lnTo>
                  <a:pt x="7" y="262"/>
                </a:lnTo>
                <a:lnTo>
                  <a:pt x="7" y="265"/>
                </a:lnTo>
                <a:lnTo>
                  <a:pt x="6" y="267"/>
                </a:lnTo>
                <a:lnTo>
                  <a:pt x="5" y="267"/>
                </a:lnTo>
                <a:lnTo>
                  <a:pt x="3" y="266"/>
                </a:lnTo>
                <a:lnTo>
                  <a:pt x="2" y="266"/>
                </a:lnTo>
                <a:lnTo>
                  <a:pt x="0" y="265"/>
                </a:lnTo>
                <a:lnTo>
                  <a:pt x="0" y="262"/>
                </a:lnTo>
                <a:lnTo>
                  <a:pt x="0" y="259"/>
                </a:lnTo>
                <a:lnTo>
                  <a:pt x="4" y="247"/>
                </a:lnTo>
                <a:lnTo>
                  <a:pt x="11" y="212"/>
                </a:lnTo>
                <a:lnTo>
                  <a:pt x="13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2" name="Freeform 1252"/>
          <p:cNvSpPr>
            <a:spLocks/>
          </p:cNvSpPr>
          <p:nvPr/>
        </p:nvSpPr>
        <p:spPr bwMode="auto">
          <a:xfrm>
            <a:off x="5868988" y="2366963"/>
            <a:ext cx="57150" cy="52387"/>
          </a:xfrm>
          <a:custGeom>
            <a:avLst/>
            <a:gdLst>
              <a:gd name="T0" fmla="*/ 2147483647 w 318"/>
              <a:gd name="T1" fmla="*/ 2147483647 h 280"/>
              <a:gd name="T2" fmla="*/ 2147483647 w 318"/>
              <a:gd name="T3" fmla="*/ 2147483647 h 280"/>
              <a:gd name="T4" fmla="*/ 2147483647 w 318"/>
              <a:gd name="T5" fmla="*/ 2147483647 h 280"/>
              <a:gd name="T6" fmla="*/ 2147483647 w 318"/>
              <a:gd name="T7" fmla="*/ 2147483647 h 280"/>
              <a:gd name="T8" fmla="*/ 2147483647 w 318"/>
              <a:gd name="T9" fmla="*/ 2147483647 h 280"/>
              <a:gd name="T10" fmla="*/ 2147483647 w 318"/>
              <a:gd name="T11" fmla="*/ 2147483647 h 280"/>
              <a:gd name="T12" fmla="*/ 2147483647 w 318"/>
              <a:gd name="T13" fmla="*/ 2147483647 h 280"/>
              <a:gd name="T14" fmla="*/ 2147483647 w 318"/>
              <a:gd name="T15" fmla="*/ 2147483647 h 280"/>
              <a:gd name="T16" fmla="*/ 2147483647 w 318"/>
              <a:gd name="T17" fmla="*/ 2147483647 h 280"/>
              <a:gd name="T18" fmla="*/ 2147483647 w 318"/>
              <a:gd name="T19" fmla="*/ 2147483647 h 280"/>
              <a:gd name="T20" fmla="*/ 2147483647 w 318"/>
              <a:gd name="T21" fmla="*/ 2147483647 h 280"/>
              <a:gd name="T22" fmla="*/ 2147483647 w 318"/>
              <a:gd name="T23" fmla="*/ 2147483647 h 280"/>
              <a:gd name="T24" fmla="*/ 2147483647 w 318"/>
              <a:gd name="T25" fmla="*/ 2147483647 h 280"/>
              <a:gd name="T26" fmla="*/ 2147483647 w 318"/>
              <a:gd name="T27" fmla="*/ 2147483647 h 280"/>
              <a:gd name="T28" fmla="*/ 2147483647 w 318"/>
              <a:gd name="T29" fmla="*/ 2147483647 h 280"/>
              <a:gd name="T30" fmla="*/ 2147483647 w 318"/>
              <a:gd name="T31" fmla="*/ 2147483647 h 280"/>
              <a:gd name="T32" fmla="*/ 2147483647 w 318"/>
              <a:gd name="T33" fmla="*/ 2147483647 h 280"/>
              <a:gd name="T34" fmla="*/ 2147483647 w 318"/>
              <a:gd name="T35" fmla="*/ 2147483647 h 280"/>
              <a:gd name="T36" fmla="*/ 2147483647 w 318"/>
              <a:gd name="T37" fmla="*/ 2147483647 h 280"/>
              <a:gd name="T38" fmla="*/ 2147483647 w 318"/>
              <a:gd name="T39" fmla="*/ 2147483647 h 280"/>
              <a:gd name="T40" fmla="*/ 2147483647 w 318"/>
              <a:gd name="T41" fmla="*/ 2147483647 h 280"/>
              <a:gd name="T42" fmla="*/ 2147483647 w 318"/>
              <a:gd name="T43" fmla="*/ 2147483647 h 280"/>
              <a:gd name="T44" fmla="*/ 2147483647 w 318"/>
              <a:gd name="T45" fmla="*/ 2147483647 h 280"/>
              <a:gd name="T46" fmla="*/ 2147483647 w 318"/>
              <a:gd name="T47" fmla="*/ 2147483647 h 280"/>
              <a:gd name="T48" fmla="*/ 2147483647 w 318"/>
              <a:gd name="T49" fmla="*/ 2147483647 h 280"/>
              <a:gd name="T50" fmla="*/ 2147483647 w 318"/>
              <a:gd name="T51" fmla="*/ 2147483647 h 280"/>
              <a:gd name="T52" fmla="*/ 2147483647 w 318"/>
              <a:gd name="T53" fmla="*/ 2147483647 h 280"/>
              <a:gd name="T54" fmla="*/ 2147483647 w 318"/>
              <a:gd name="T55" fmla="*/ 2147483647 h 280"/>
              <a:gd name="T56" fmla="*/ 0 w 318"/>
              <a:gd name="T57" fmla="*/ 2147483647 h 280"/>
              <a:gd name="T58" fmla="*/ 2147483647 w 318"/>
              <a:gd name="T59" fmla="*/ 2147483647 h 280"/>
              <a:gd name="T60" fmla="*/ 2147483647 w 318"/>
              <a:gd name="T61" fmla="*/ 2147483647 h 280"/>
              <a:gd name="T62" fmla="*/ 2147483647 w 318"/>
              <a:gd name="T63" fmla="*/ 2147483647 h 280"/>
              <a:gd name="T64" fmla="*/ 2147483647 w 318"/>
              <a:gd name="T65" fmla="*/ 2147483647 h 280"/>
              <a:gd name="T66" fmla="*/ 2147483647 w 318"/>
              <a:gd name="T67" fmla="*/ 2147483647 h 280"/>
              <a:gd name="T68" fmla="*/ 2147483647 w 318"/>
              <a:gd name="T69" fmla="*/ 2147483647 h 280"/>
              <a:gd name="T70" fmla="*/ 2147483647 w 318"/>
              <a:gd name="T71" fmla="*/ 2147483647 h 280"/>
              <a:gd name="T72" fmla="*/ 2147483647 w 318"/>
              <a:gd name="T73" fmla="*/ 2147483647 h 280"/>
              <a:gd name="T74" fmla="*/ 2147483647 w 318"/>
              <a:gd name="T75" fmla="*/ 2147483647 h 280"/>
              <a:gd name="T76" fmla="*/ 2147483647 w 318"/>
              <a:gd name="T77" fmla="*/ 2147483647 h 280"/>
              <a:gd name="T78" fmla="*/ 2147483647 w 318"/>
              <a:gd name="T79" fmla="*/ 2147483647 h 280"/>
              <a:gd name="T80" fmla="*/ 2147483647 w 318"/>
              <a:gd name="T81" fmla="*/ 2147483647 h 280"/>
              <a:gd name="T82" fmla="*/ 2147483647 w 318"/>
              <a:gd name="T83" fmla="*/ 2147483647 h 280"/>
              <a:gd name="T84" fmla="*/ 2147483647 w 318"/>
              <a:gd name="T85" fmla="*/ 2147483647 h 280"/>
              <a:gd name="T86" fmla="*/ 2147483647 w 318"/>
              <a:gd name="T87" fmla="*/ 2147483647 h 280"/>
              <a:gd name="T88" fmla="*/ 2147483647 w 318"/>
              <a:gd name="T89" fmla="*/ 2147483647 h 280"/>
              <a:gd name="T90" fmla="*/ 2147483647 w 318"/>
              <a:gd name="T91" fmla="*/ 2147483647 h 280"/>
              <a:gd name="T92" fmla="*/ 2147483647 w 318"/>
              <a:gd name="T93" fmla="*/ 2147483647 h 280"/>
              <a:gd name="T94" fmla="*/ 2147483647 w 318"/>
              <a:gd name="T95" fmla="*/ 2147483647 h 280"/>
              <a:gd name="T96" fmla="*/ 2147483647 w 318"/>
              <a:gd name="T97" fmla="*/ 2147483647 h 280"/>
              <a:gd name="T98" fmla="*/ 2147483647 w 318"/>
              <a:gd name="T99" fmla="*/ 2147483647 h 280"/>
              <a:gd name="T100" fmla="*/ 2147483647 w 318"/>
              <a:gd name="T101" fmla="*/ 2147483647 h 280"/>
              <a:gd name="T102" fmla="*/ 2147483647 w 318"/>
              <a:gd name="T103" fmla="*/ 2147483647 h 280"/>
              <a:gd name="T104" fmla="*/ 2147483647 w 318"/>
              <a:gd name="T105" fmla="*/ 2147483647 h 280"/>
              <a:gd name="T106" fmla="*/ 2147483647 w 318"/>
              <a:gd name="T107" fmla="*/ 2147483647 h 280"/>
              <a:gd name="T108" fmla="*/ 2147483647 w 318"/>
              <a:gd name="T109" fmla="*/ 2147483647 h 280"/>
              <a:gd name="T110" fmla="*/ 2147483647 w 318"/>
              <a:gd name="T111" fmla="*/ 2147483647 h 280"/>
              <a:gd name="T112" fmla="*/ 2147483647 w 318"/>
              <a:gd name="T113" fmla="*/ 2147483647 h 28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280"/>
              <a:gd name="T173" fmla="*/ 318 w 318"/>
              <a:gd name="T174" fmla="*/ 280 h 28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280">
                <a:moveTo>
                  <a:pt x="137" y="153"/>
                </a:moveTo>
                <a:lnTo>
                  <a:pt x="189" y="174"/>
                </a:lnTo>
                <a:lnTo>
                  <a:pt x="210" y="182"/>
                </a:lnTo>
                <a:lnTo>
                  <a:pt x="221" y="187"/>
                </a:lnTo>
                <a:lnTo>
                  <a:pt x="228" y="187"/>
                </a:lnTo>
                <a:lnTo>
                  <a:pt x="233" y="187"/>
                </a:lnTo>
                <a:lnTo>
                  <a:pt x="238" y="186"/>
                </a:lnTo>
                <a:lnTo>
                  <a:pt x="241" y="184"/>
                </a:lnTo>
                <a:lnTo>
                  <a:pt x="245" y="180"/>
                </a:lnTo>
                <a:lnTo>
                  <a:pt x="249" y="177"/>
                </a:lnTo>
                <a:lnTo>
                  <a:pt x="256" y="167"/>
                </a:lnTo>
                <a:lnTo>
                  <a:pt x="263" y="154"/>
                </a:lnTo>
                <a:lnTo>
                  <a:pt x="269" y="139"/>
                </a:lnTo>
                <a:lnTo>
                  <a:pt x="271" y="124"/>
                </a:lnTo>
                <a:lnTo>
                  <a:pt x="273" y="117"/>
                </a:lnTo>
                <a:lnTo>
                  <a:pt x="273" y="110"/>
                </a:lnTo>
                <a:lnTo>
                  <a:pt x="271" y="103"/>
                </a:lnTo>
                <a:lnTo>
                  <a:pt x="270" y="97"/>
                </a:lnTo>
                <a:lnTo>
                  <a:pt x="266" y="82"/>
                </a:lnTo>
                <a:lnTo>
                  <a:pt x="260" y="68"/>
                </a:lnTo>
                <a:lnTo>
                  <a:pt x="253" y="55"/>
                </a:lnTo>
                <a:lnTo>
                  <a:pt x="246" y="45"/>
                </a:lnTo>
                <a:lnTo>
                  <a:pt x="243" y="42"/>
                </a:lnTo>
                <a:lnTo>
                  <a:pt x="242" y="40"/>
                </a:lnTo>
                <a:lnTo>
                  <a:pt x="241" y="38"/>
                </a:lnTo>
                <a:lnTo>
                  <a:pt x="242" y="35"/>
                </a:lnTo>
                <a:lnTo>
                  <a:pt x="245" y="34"/>
                </a:lnTo>
                <a:lnTo>
                  <a:pt x="247" y="34"/>
                </a:lnTo>
                <a:lnTo>
                  <a:pt x="252" y="39"/>
                </a:lnTo>
                <a:lnTo>
                  <a:pt x="263" y="52"/>
                </a:lnTo>
                <a:lnTo>
                  <a:pt x="281" y="72"/>
                </a:lnTo>
                <a:lnTo>
                  <a:pt x="305" y="98"/>
                </a:lnTo>
                <a:lnTo>
                  <a:pt x="316" y="108"/>
                </a:lnTo>
                <a:lnTo>
                  <a:pt x="318" y="111"/>
                </a:lnTo>
                <a:lnTo>
                  <a:pt x="318" y="115"/>
                </a:lnTo>
                <a:lnTo>
                  <a:pt x="317" y="116"/>
                </a:lnTo>
                <a:lnTo>
                  <a:pt x="315" y="117"/>
                </a:lnTo>
                <a:lnTo>
                  <a:pt x="313" y="117"/>
                </a:lnTo>
                <a:lnTo>
                  <a:pt x="311" y="116"/>
                </a:lnTo>
                <a:lnTo>
                  <a:pt x="308" y="116"/>
                </a:lnTo>
                <a:lnTo>
                  <a:pt x="303" y="116"/>
                </a:lnTo>
                <a:lnTo>
                  <a:pt x="299" y="117"/>
                </a:lnTo>
                <a:lnTo>
                  <a:pt x="296" y="118"/>
                </a:lnTo>
                <a:lnTo>
                  <a:pt x="290" y="124"/>
                </a:lnTo>
                <a:lnTo>
                  <a:pt x="283" y="133"/>
                </a:lnTo>
                <a:lnTo>
                  <a:pt x="277" y="146"/>
                </a:lnTo>
                <a:lnTo>
                  <a:pt x="271" y="158"/>
                </a:lnTo>
                <a:lnTo>
                  <a:pt x="262" y="178"/>
                </a:lnTo>
                <a:lnTo>
                  <a:pt x="246" y="213"/>
                </a:lnTo>
                <a:lnTo>
                  <a:pt x="240" y="222"/>
                </a:lnTo>
                <a:lnTo>
                  <a:pt x="219" y="275"/>
                </a:lnTo>
                <a:lnTo>
                  <a:pt x="218" y="277"/>
                </a:lnTo>
                <a:lnTo>
                  <a:pt x="215" y="279"/>
                </a:lnTo>
                <a:lnTo>
                  <a:pt x="214" y="280"/>
                </a:lnTo>
                <a:lnTo>
                  <a:pt x="212" y="279"/>
                </a:lnTo>
                <a:lnTo>
                  <a:pt x="211" y="278"/>
                </a:lnTo>
                <a:lnTo>
                  <a:pt x="210" y="276"/>
                </a:lnTo>
                <a:lnTo>
                  <a:pt x="211" y="272"/>
                </a:lnTo>
                <a:lnTo>
                  <a:pt x="212" y="269"/>
                </a:lnTo>
                <a:lnTo>
                  <a:pt x="214" y="264"/>
                </a:lnTo>
                <a:lnTo>
                  <a:pt x="218" y="255"/>
                </a:lnTo>
                <a:lnTo>
                  <a:pt x="219" y="247"/>
                </a:lnTo>
                <a:lnTo>
                  <a:pt x="218" y="243"/>
                </a:lnTo>
                <a:lnTo>
                  <a:pt x="218" y="240"/>
                </a:lnTo>
                <a:lnTo>
                  <a:pt x="217" y="237"/>
                </a:lnTo>
                <a:lnTo>
                  <a:pt x="214" y="234"/>
                </a:lnTo>
                <a:lnTo>
                  <a:pt x="208" y="228"/>
                </a:lnTo>
                <a:lnTo>
                  <a:pt x="199" y="222"/>
                </a:lnTo>
                <a:lnTo>
                  <a:pt x="186" y="215"/>
                </a:lnTo>
                <a:lnTo>
                  <a:pt x="171" y="208"/>
                </a:lnTo>
                <a:lnTo>
                  <a:pt x="82" y="171"/>
                </a:lnTo>
                <a:lnTo>
                  <a:pt x="66" y="163"/>
                </a:lnTo>
                <a:lnTo>
                  <a:pt x="53" y="158"/>
                </a:lnTo>
                <a:lnTo>
                  <a:pt x="43" y="156"/>
                </a:lnTo>
                <a:lnTo>
                  <a:pt x="33" y="154"/>
                </a:lnTo>
                <a:lnTo>
                  <a:pt x="30" y="156"/>
                </a:lnTo>
                <a:lnTo>
                  <a:pt x="26" y="156"/>
                </a:lnTo>
                <a:lnTo>
                  <a:pt x="23" y="158"/>
                </a:lnTo>
                <a:lnTo>
                  <a:pt x="21" y="160"/>
                </a:lnTo>
                <a:lnTo>
                  <a:pt x="16" y="166"/>
                </a:lnTo>
                <a:lnTo>
                  <a:pt x="11" y="173"/>
                </a:lnTo>
                <a:lnTo>
                  <a:pt x="9" y="178"/>
                </a:lnTo>
                <a:lnTo>
                  <a:pt x="8" y="182"/>
                </a:lnTo>
                <a:lnTo>
                  <a:pt x="7" y="185"/>
                </a:lnTo>
                <a:lnTo>
                  <a:pt x="4" y="186"/>
                </a:lnTo>
                <a:lnTo>
                  <a:pt x="2" y="185"/>
                </a:lnTo>
                <a:lnTo>
                  <a:pt x="0" y="184"/>
                </a:lnTo>
                <a:lnTo>
                  <a:pt x="0" y="182"/>
                </a:lnTo>
                <a:lnTo>
                  <a:pt x="0" y="180"/>
                </a:lnTo>
                <a:lnTo>
                  <a:pt x="1" y="177"/>
                </a:lnTo>
                <a:lnTo>
                  <a:pt x="23" y="126"/>
                </a:lnTo>
                <a:lnTo>
                  <a:pt x="30" y="112"/>
                </a:lnTo>
                <a:lnTo>
                  <a:pt x="57" y="55"/>
                </a:lnTo>
                <a:lnTo>
                  <a:pt x="63" y="38"/>
                </a:lnTo>
                <a:lnTo>
                  <a:pt x="65" y="25"/>
                </a:lnTo>
                <a:lnTo>
                  <a:pt x="66" y="20"/>
                </a:lnTo>
                <a:lnTo>
                  <a:pt x="65" y="16"/>
                </a:lnTo>
                <a:lnTo>
                  <a:pt x="64" y="11"/>
                </a:lnTo>
                <a:lnTo>
                  <a:pt x="61" y="7"/>
                </a:lnTo>
                <a:lnTo>
                  <a:pt x="58" y="5"/>
                </a:lnTo>
                <a:lnTo>
                  <a:pt x="58" y="3"/>
                </a:lnTo>
                <a:lnTo>
                  <a:pt x="61" y="2"/>
                </a:lnTo>
                <a:lnTo>
                  <a:pt x="67" y="0"/>
                </a:lnTo>
                <a:lnTo>
                  <a:pt x="137" y="4"/>
                </a:lnTo>
                <a:lnTo>
                  <a:pt x="141" y="4"/>
                </a:lnTo>
                <a:lnTo>
                  <a:pt x="143" y="4"/>
                </a:lnTo>
                <a:lnTo>
                  <a:pt x="144" y="6"/>
                </a:lnTo>
                <a:lnTo>
                  <a:pt x="144" y="7"/>
                </a:lnTo>
                <a:lnTo>
                  <a:pt x="143" y="10"/>
                </a:lnTo>
                <a:lnTo>
                  <a:pt x="141" y="11"/>
                </a:lnTo>
                <a:lnTo>
                  <a:pt x="138" y="11"/>
                </a:lnTo>
                <a:lnTo>
                  <a:pt x="136" y="11"/>
                </a:lnTo>
                <a:lnTo>
                  <a:pt x="126" y="13"/>
                </a:lnTo>
                <a:lnTo>
                  <a:pt x="115" y="18"/>
                </a:lnTo>
                <a:lnTo>
                  <a:pt x="105" y="23"/>
                </a:lnTo>
                <a:lnTo>
                  <a:pt x="94" y="28"/>
                </a:lnTo>
                <a:lnTo>
                  <a:pt x="88" y="33"/>
                </a:lnTo>
                <a:lnTo>
                  <a:pt x="81" y="39"/>
                </a:lnTo>
                <a:lnTo>
                  <a:pt x="77" y="44"/>
                </a:lnTo>
                <a:lnTo>
                  <a:pt x="72" y="49"/>
                </a:lnTo>
                <a:lnTo>
                  <a:pt x="63" y="61"/>
                </a:lnTo>
                <a:lnTo>
                  <a:pt x="54" y="76"/>
                </a:lnTo>
                <a:lnTo>
                  <a:pt x="51" y="86"/>
                </a:lnTo>
                <a:lnTo>
                  <a:pt x="49" y="94"/>
                </a:lnTo>
                <a:lnTo>
                  <a:pt x="49" y="97"/>
                </a:lnTo>
                <a:lnTo>
                  <a:pt x="49" y="101"/>
                </a:lnTo>
                <a:lnTo>
                  <a:pt x="50" y="103"/>
                </a:lnTo>
                <a:lnTo>
                  <a:pt x="51" y="107"/>
                </a:lnTo>
                <a:lnTo>
                  <a:pt x="57" y="112"/>
                </a:lnTo>
                <a:lnTo>
                  <a:pt x="64" y="117"/>
                </a:lnTo>
                <a:lnTo>
                  <a:pt x="74" y="124"/>
                </a:lnTo>
                <a:lnTo>
                  <a:pt x="88" y="130"/>
                </a:lnTo>
                <a:lnTo>
                  <a:pt x="129" y="150"/>
                </a:lnTo>
                <a:lnTo>
                  <a:pt x="137" y="129"/>
                </a:lnTo>
                <a:lnTo>
                  <a:pt x="145" y="111"/>
                </a:lnTo>
                <a:lnTo>
                  <a:pt x="150" y="100"/>
                </a:lnTo>
                <a:lnTo>
                  <a:pt x="151" y="91"/>
                </a:lnTo>
                <a:lnTo>
                  <a:pt x="151" y="84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4" y="68"/>
                </a:lnTo>
                <a:lnTo>
                  <a:pt x="141" y="65"/>
                </a:lnTo>
                <a:lnTo>
                  <a:pt x="136" y="61"/>
                </a:lnTo>
                <a:lnTo>
                  <a:pt x="130" y="59"/>
                </a:lnTo>
                <a:lnTo>
                  <a:pt x="123" y="55"/>
                </a:lnTo>
                <a:lnTo>
                  <a:pt x="121" y="53"/>
                </a:lnTo>
                <a:lnTo>
                  <a:pt x="120" y="51"/>
                </a:lnTo>
                <a:lnTo>
                  <a:pt x="119" y="49"/>
                </a:lnTo>
                <a:lnTo>
                  <a:pt x="120" y="48"/>
                </a:lnTo>
                <a:lnTo>
                  <a:pt x="121" y="46"/>
                </a:lnTo>
                <a:lnTo>
                  <a:pt x="123" y="46"/>
                </a:lnTo>
                <a:lnTo>
                  <a:pt x="128" y="47"/>
                </a:lnTo>
                <a:lnTo>
                  <a:pt x="136" y="52"/>
                </a:lnTo>
                <a:lnTo>
                  <a:pt x="207" y="83"/>
                </a:lnTo>
                <a:lnTo>
                  <a:pt x="219" y="88"/>
                </a:lnTo>
                <a:lnTo>
                  <a:pt x="221" y="89"/>
                </a:lnTo>
                <a:lnTo>
                  <a:pt x="224" y="91"/>
                </a:lnTo>
                <a:lnTo>
                  <a:pt x="224" y="93"/>
                </a:lnTo>
                <a:lnTo>
                  <a:pt x="222" y="94"/>
                </a:lnTo>
                <a:lnTo>
                  <a:pt x="221" y="95"/>
                </a:lnTo>
                <a:lnTo>
                  <a:pt x="220" y="96"/>
                </a:lnTo>
                <a:lnTo>
                  <a:pt x="218" y="96"/>
                </a:lnTo>
                <a:lnTo>
                  <a:pt x="215" y="95"/>
                </a:lnTo>
                <a:lnTo>
                  <a:pt x="201" y="91"/>
                </a:lnTo>
                <a:lnTo>
                  <a:pt x="190" y="90"/>
                </a:lnTo>
                <a:lnTo>
                  <a:pt x="179" y="90"/>
                </a:lnTo>
                <a:lnTo>
                  <a:pt x="171" y="94"/>
                </a:lnTo>
                <a:lnTo>
                  <a:pt x="164" y="100"/>
                </a:lnTo>
                <a:lnTo>
                  <a:pt x="158" y="107"/>
                </a:lnTo>
                <a:lnTo>
                  <a:pt x="152" y="117"/>
                </a:lnTo>
                <a:lnTo>
                  <a:pt x="144" y="133"/>
                </a:lnTo>
                <a:lnTo>
                  <a:pt x="137" y="1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3" name="Freeform 1253"/>
          <p:cNvSpPr>
            <a:spLocks noEditPoints="1"/>
          </p:cNvSpPr>
          <p:nvPr/>
        </p:nvSpPr>
        <p:spPr bwMode="auto">
          <a:xfrm>
            <a:off x="5895975" y="2309813"/>
            <a:ext cx="65088" cy="55562"/>
          </a:xfrm>
          <a:custGeom>
            <a:avLst/>
            <a:gdLst>
              <a:gd name="T0" fmla="*/ 2147483647 w 355"/>
              <a:gd name="T1" fmla="*/ 2147483647 h 303"/>
              <a:gd name="T2" fmla="*/ 2147483647 w 355"/>
              <a:gd name="T3" fmla="*/ 2147483647 h 303"/>
              <a:gd name="T4" fmla="*/ 2147483647 w 355"/>
              <a:gd name="T5" fmla="*/ 2147483647 h 303"/>
              <a:gd name="T6" fmla="*/ 2147483647 w 355"/>
              <a:gd name="T7" fmla="*/ 2147483647 h 303"/>
              <a:gd name="T8" fmla="*/ 2147483647 w 355"/>
              <a:gd name="T9" fmla="*/ 2147483647 h 303"/>
              <a:gd name="T10" fmla="*/ 2147483647 w 355"/>
              <a:gd name="T11" fmla="*/ 2147483647 h 303"/>
              <a:gd name="T12" fmla="*/ 2147483647 w 355"/>
              <a:gd name="T13" fmla="*/ 2147483647 h 303"/>
              <a:gd name="T14" fmla="*/ 2147483647 w 355"/>
              <a:gd name="T15" fmla="*/ 2147483647 h 303"/>
              <a:gd name="T16" fmla="*/ 2147483647 w 355"/>
              <a:gd name="T17" fmla="*/ 2147483647 h 303"/>
              <a:gd name="T18" fmla="*/ 2147483647 w 355"/>
              <a:gd name="T19" fmla="*/ 2147483647 h 303"/>
              <a:gd name="T20" fmla="*/ 2147483647 w 355"/>
              <a:gd name="T21" fmla="*/ 2147483647 h 303"/>
              <a:gd name="T22" fmla="*/ 2147483647 w 355"/>
              <a:gd name="T23" fmla="*/ 2147483647 h 303"/>
              <a:gd name="T24" fmla="*/ 2147483647 w 355"/>
              <a:gd name="T25" fmla="*/ 2147483647 h 303"/>
              <a:gd name="T26" fmla="*/ 2147483647 w 355"/>
              <a:gd name="T27" fmla="*/ 2147483647 h 303"/>
              <a:gd name="T28" fmla="*/ 2147483647 w 355"/>
              <a:gd name="T29" fmla="*/ 2147483647 h 303"/>
              <a:gd name="T30" fmla="*/ 2147483647 w 355"/>
              <a:gd name="T31" fmla="*/ 2147483647 h 303"/>
              <a:gd name="T32" fmla="*/ 2147483647 w 355"/>
              <a:gd name="T33" fmla="*/ 2147483647 h 303"/>
              <a:gd name="T34" fmla="*/ 2147483647 w 355"/>
              <a:gd name="T35" fmla="*/ 2147483647 h 303"/>
              <a:gd name="T36" fmla="*/ 2147483647 w 355"/>
              <a:gd name="T37" fmla="*/ 2147483647 h 303"/>
              <a:gd name="T38" fmla="*/ 2147483647 w 355"/>
              <a:gd name="T39" fmla="*/ 2147483647 h 303"/>
              <a:gd name="T40" fmla="*/ 2147483647 w 355"/>
              <a:gd name="T41" fmla="*/ 2147483647 h 303"/>
              <a:gd name="T42" fmla="*/ 2147483647 w 355"/>
              <a:gd name="T43" fmla="*/ 2147483647 h 303"/>
              <a:gd name="T44" fmla="*/ 2147483647 w 355"/>
              <a:gd name="T45" fmla="*/ 2147483647 h 303"/>
              <a:gd name="T46" fmla="*/ 2147483647 w 355"/>
              <a:gd name="T47" fmla="*/ 2147483647 h 303"/>
              <a:gd name="T48" fmla="*/ 2147483647 w 355"/>
              <a:gd name="T49" fmla="*/ 0 h 303"/>
              <a:gd name="T50" fmla="*/ 2147483647 w 355"/>
              <a:gd name="T51" fmla="*/ 2147483647 h 303"/>
              <a:gd name="T52" fmla="*/ 2147483647 w 355"/>
              <a:gd name="T53" fmla="*/ 2147483647 h 303"/>
              <a:gd name="T54" fmla="*/ 2147483647 w 355"/>
              <a:gd name="T55" fmla="*/ 2147483647 h 303"/>
              <a:gd name="T56" fmla="*/ 2147483647 w 355"/>
              <a:gd name="T57" fmla="*/ 2147483647 h 303"/>
              <a:gd name="T58" fmla="*/ 2147483647 w 355"/>
              <a:gd name="T59" fmla="*/ 2147483647 h 303"/>
              <a:gd name="T60" fmla="*/ 2147483647 w 355"/>
              <a:gd name="T61" fmla="*/ 2147483647 h 303"/>
              <a:gd name="T62" fmla="*/ 2147483647 w 355"/>
              <a:gd name="T63" fmla="*/ 2147483647 h 303"/>
              <a:gd name="T64" fmla="*/ 2147483647 w 355"/>
              <a:gd name="T65" fmla="*/ 2147483647 h 303"/>
              <a:gd name="T66" fmla="*/ 2147483647 w 355"/>
              <a:gd name="T67" fmla="*/ 2147483647 h 303"/>
              <a:gd name="T68" fmla="*/ 2147483647 w 355"/>
              <a:gd name="T69" fmla="*/ 2147483647 h 303"/>
              <a:gd name="T70" fmla="*/ 2147483647 w 355"/>
              <a:gd name="T71" fmla="*/ 2147483647 h 303"/>
              <a:gd name="T72" fmla="*/ 2147483647 w 355"/>
              <a:gd name="T73" fmla="*/ 2147483647 h 303"/>
              <a:gd name="T74" fmla="*/ 2147483647 w 355"/>
              <a:gd name="T75" fmla="*/ 2147483647 h 303"/>
              <a:gd name="T76" fmla="*/ 2147483647 w 355"/>
              <a:gd name="T77" fmla="*/ 2147483647 h 303"/>
              <a:gd name="T78" fmla="*/ 2147483647 w 355"/>
              <a:gd name="T79" fmla="*/ 2147483647 h 303"/>
              <a:gd name="T80" fmla="*/ 2147483647 w 355"/>
              <a:gd name="T81" fmla="*/ 2147483647 h 303"/>
              <a:gd name="T82" fmla="*/ 2147483647 w 355"/>
              <a:gd name="T83" fmla="*/ 2147483647 h 303"/>
              <a:gd name="T84" fmla="*/ 2147483647 w 355"/>
              <a:gd name="T85" fmla="*/ 2147483647 h 303"/>
              <a:gd name="T86" fmla="*/ 2147483647 w 355"/>
              <a:gd name="T87" fmla="*/ 2147483647 h 303"/>
              <a:gd name="T88" fmla="*/ 2147483647 w 355"/>
              <a:gd name="T89" fmla="*/ 2147483647 h 303"/>
              <a:gd name="T90" fmla="*/ 2147483647 w 355"/>
              <a:gd name="T91" fmla="*/ 2147483647 h 303"/>
              <a:gd name="T92" fmla="*/ 2147483647 w 355"/>
              <a:gd name="T93" fmla="*/ 2147483647 h 303"/>
              <a:gd name="T94" fmla="*/ 2147483647 w 355"/>
              <a:gd name="T95" fmla="*/ 2147483647 h 303"/>
              <a:gd name="T96" fmla="*/ 2147483647 w 355"/>
              <a:gd name="T97" fmla="*/ 2147483647 h 303"/>
              <a:gd name="T98" fmla="*/ 2147483647 w 355"/>
              <a:gd name="T99" fmla="*/ 2147483647 h 303"/>
              <a:gd name="T100" fmla="*/ 2147483647 w 355"/>
              <a:gd name="T101" fmla="*/ 2147483647 h 303"/>
              <a:gd name="T102" fmla="*/ 2147483647 w 355"/>
              <a:gd name="T103" fmla="*/ 2147483647 h 303"/>
              <a:gd name="T104" fmla="*/ 2147483647 w 355"/>
              <a:gd name="T105" fmla="*/ 2147483647 h 30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55"/>
              <a:gd name="T160" fmla="*/ 0 h 303"/>
              <a:gd name="T161" fmla="*/ 355 w 355"/>
              <a:gd name="T162" fmla="*/ 303 h 30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55" h="303">
                <a:moveTo>
                  <a:pt x="147" y="165"/>
                </a:moveTo>
                <a:lnTo>
                  <a:pt x="183" y="193"/>
                </a:lnTo>
                <a:lnTo>
                  <a:pt x="198" y="204"/>
                </a:lnTo>
                <a:lnTo>
                  <a:pt x="210" y="212"/>
                </a:lnTo>
                <a:lnTo>
                  <a:pt x="220" y="218"/>
                </a:lnTo>
                <a:lnTo>
                  <a:pt x="229" y="220"/>
                </a:lnTo>
                <a:lnTo>
                  <a:pt x="232" y="220"/>
                </a:lnTo>
                <a:lnTo>
                  <a:pt x="236" y="220"/>
                </a:lnTo>
                <a:lnTo>
                  <a:pt x="239" y="220"/>
                </a:lnTo>
                <a:lnTo>
                  <a:pt x="241" y="218"/>
                </a:lnTo>
                <a:lnTo>
                  <a:pt x="247" y="213"/>
                </a:lnTo>
                <a:lnTo>
                  <a:pt x="253" y="206"/>
                </a:lnTo>
                <a:lnTo>
                  <a:pt x="257" y="203"/>
                </a:lnTo>
                <a:lnTo>
                  <a:pt x="260" y="199"/>
                </a:lnTo>
                <a:lnTo>
                  <a:pt x="262" y="197"/>
                </a:lnTo>
                <a:lnTo>
                  <a:pt x="265" y="197"/>
                </a:lnTo>
                <a:lnTo>
                  <a:pt x="267" y="197"/>
                </a:lnTo>
                <a:lnTo>
                  <a:pt x="268" y="199"/>
                </a:lnTo>
                <a:lnTo>
                  <a:pt x="268" y="201"/>
                </a:lnTo>
                <a:lnTo>
                  <a:pt x="268" y="204"/>
                </a:lnTo>
                <a:lnTo>
                  <a:pt x="266" y="206"/>
                </a:lnTo>
                <a:lnTo>
                  <a:pt x="232" y="248"/>
                </a:lnTo>
                <a:lnTo>
                  <a:pt x="225" y="255"/>
                </a:lnTo>
                <a:lnTo>
                  <a:pt x="192" y="299"/>
                </a:lnTo>
                <a:lnTo>
                  <a:pt x="190" y="302"/>
                </a:lnTo>
                <a:lnTo>
                  <a:pt x="188" y="303"/>
                </a:lnTo>
                <a:lnTo>
                  <a:pt x="185" y="303"/>
                </a:lnTo>
                <a:lnTo>
                  <a:pt x="183" y="300"/>
                </a:lnTo>
                <a:lnTo>
                  <a:pt x="183" y="299"/>
                </a:lnTo>
                <a:lnTo>
                  <a:pt x="183" y="298"/>
                </a:lnTo>
                <a:lnTo>
                  <a:pt x="184" y="296"/>
                </a:lnTo>
                <a:lnTo>
                  <a:pt x="187" y="292"/>
                </a:lnTo>
                <a:lnTo>
                  <a:pt x="190" y="286"/>
                </a:lnTo>
                <a:lnTo>
                  <a:pt x="196" y="281"/>
                </a:lnTo>
                <a:lnTo>
                  <a:pt x="198" y="274"/>
                </a:lnTo>
                <a:lnTo>
                  <a:pt x="198" y="270"/>
                </a:lnTo>
                <a:lnTo>
                  <a:pt x="198" y="267"/>
                </a:lnTo>
                <a:lnTo>
                  <a:pt x="198" y="264"/>
                </a:lnTo>
                <a:lnTo>
                  <a:pt x="197" y="261"/>
                </a:lnTo>
                <a:lnTo>
                  <a:pt x="192" y="253"/>
                </a:lnTo>
                <a:lnTo>
                  <a:pt x="184" y="245"/>
                </a:lnTo>
                <a:lnTo>
                  <a:pt x="174" y="235"/>
                </a:lnTo>
                <a:lnTo>
                  <a:pt x="161" y="224"/>
                </a:lnTo>
                <a:lnTo>
                  <a:pt x="85" y="164"/>
                </a:lnTo>
                <a:lnTo>
                  <a:pt x="71" y="154"/>
                </a:lnTo>
                <a:lnTo>
                  <a:pt x="60" y="145"/>
                </a:lnTo>
                <a:lnTo>
                  <a:pt x="50" y="141"/>
                </a:lnTo>
                <a:lnTo>
                  <a:pt x="42" y="137"/>
                </a:lnTo>
                <a:lnTo>
                  <a:pt x="37" y="137"/>
                </a:lnTo>
                <a:lnTo>
                  <a:pt x="34" y="137"/>
                </a:lnTo>
                <a:lnTo>
                  <a:pt x="32" y="138"/>
                </a:lnTo>
                <a:lnTo>
                  <a:pt x="28" y="140"/>
                </a:lnTo>
                <a:lnTo>
                  <a:pt x="21" y="144"/>
                </a:lnTo>
                <a:lnTo>
                  <a:pt x="15" y="151"/>
                </a:lnTo>
                <a:lnTo>
                  <a:pt x="12" y="155"/>
                </a:lnTo>
                <a:lnTo>
                  <a:pt x="9" y="158"/>
                </a:lnTo>
                <a:lnTo>
                  <a:pt x="7" y="161"/>
                </a:lnTo>
                <a:lnTo>
                  <a:pt x="5" y="162"/>
                </a:lnTo>
                <a:lnTo>
                  <a:pt x="4" y="161"/>
                </a:lnTo>
                <a:lnTo>
                  <a:pt x="1" y="159"/>
                </a:lnTo>
                <a:lnTo>
                  <a:pt x="0" y="157"/>
                </a:lnTo>
                <a:lnTo>
                  <a:pt x="1" y="155"/>
                </a:lnTo>
                <a:lnTo>
                  <a:pt x="4" y="151"/>
                </a:lnTo>
                <a:lnTo>
                  <a:pt x="37" y="108"/>
                </a:lnTo>
                <a:lnTo>
                  <a:pt x="44" y="101"/>
                </a:lnTo>
                <a:lnTo>
                  <a:pt x="78" y="57"/>
                </a:lnTo>
                <a:lnTo>
                  <a:pt x="95" y="37"/>
                </a:lnTo>
                <a:lnTo>
                  <a:pt x="107" y="24"/>
                </a:lnTo>
                <a:lnTo>
                  <a:pt x="112" y="19"/>
                </a:lnTo>
                <a:lnTo>
                  <a:pt x="117" y="15"/>
                </a:lnTo>
                <a:lnTo>
                  <a:pt x="121" y="11"/>
                </a:lnTo>
                <a:lnTo>
                  <a:pt x="127" y="8"/>
                </a:lnTo>
                <a:lnTo>
                  <a:pt x="135" y="4"/>
                </a:lnTo>
                <a:lnTo>
                  <a:pt x="142" y="1"/>
                </a:lnTo>
                <a:lnTo>
                  <a:pt x="151" y="0"/>
                </a:lnTo>
                <a:lnTo>
                  <a:pt x="159" y="0"/>
                </a:lnTo>
                <a:lnTo>
                  <a:pt x="167" y="1"/>
                </a:lnTo>
                <a:lnTo>
                  <a:pt x="175" y="3"/>
                </a:lnTo>
                <a:lnTo>
                  <a:pt x="182" y="7"/>
                </a:lnTo>
                <a:lnTo>
                  <a:pt x="189" y="11"/>
                </a:lnTo>
                <a:lnTo>
                  <a:pt x="197" y="19"/>
                </a:lnTo>
                <a:lnTo>
                  <a:pt x="203" y="28"/>
                </a:lnTo>
                <a:lnTo>
                  <a:pt x="206" y="38"/>
                </a:lnTo>
                <a:lnTo>
                  <a:pt x="209" y="49"/>
                </a:lnTo>
                <a:lnTo>
                  <a:pt x="208" y="60"/>
                </a:lnTo>
                <a:lnTo>
                  <a:pt x="205" y="73"/>
                </a:lnTo>
                <a:lnTo>
                  <a:pt x="201" y="86"/>
                </a:lnTo>
                <a:lnTo>
                  <a:pt x="194" y="100"/>
                </a:lnTo>
                <a:lnTo>
                  <a:pt x="218" y="103"/>
                </a:lnTo>
                <a:lnTo>
                  <a:pt x="254" y="108"/>
                </a:lnTo>
                <a:lnTo>
                  <a:pt x="287" y="112"/>
                </a:lnTo>
                <a:lnTo>
                  <a:pt x="304" y="112"/>
                </a:lnTo>
                <a:lnTo>
                  <a:pt x="315" y="109"/>
                </a:lnTo>
                <a:lnTo>
                  <a:pt x="325" y="107"/>
                </a:lnTo>
                <a:lnTo>
                  <a:pt x="329" y="105"/>
                </a:lnTo>
                <a:lnTo>
                  <a:pt x="334" y="101"/>
                </a:lnTo>
                <a:lnTo>
                  <a:pt x="337" y="98"/>
                </a:lnTo>
                <a:lnTo>
                  <a:pt x="342" y="93"/>
                </a:lnTo>
                <a:lnTo>
                  <a:pt x="346" y="87"/>
                </a:lnTo>
                <a:lnTo>
                  <a:pt x="350" y="85"/>
                </a:lnTo>
                <a:lnTo>
                  <a:pt x="352" y="84"/>
                </a:lnTo>
                <a:lnTo>
                  <a:pt x="353" y="85"/>
                </a:lnTo>
                <a:lnTo>
                  <a:pt x="355" y="86"/>
                </a:lnTo>
                <a:lnTo>
                  <a:pt x="355" y="88"/>
                </a:lnTo>
                <a:lnTo>
                  <a:pt x="353" y="91"/>
                </a:lnTo>
                <a:lnTo>
                  <a:pt x="352" y="93"/>
                </a:lnTo>
                <a:lnTo>
                  <a:pt x="349" y="96"/>
                </a:lnTo>
                <a:lnTo>
                  <a:pt x="344" y="102"/>
                </a:lnTo>
                <a:lnTo>
                  <a:pt x="337" y="112"/>
                </a:lnTo>
                <a:lnTo>
                  <a:pt x="324" y="127"/>
                </a:lnTo>
                <a:lnTo>
                  <a:pt x="321" y="134"/>
                </a:lnTo>
                <a:lnTo>
                  <a:pt x="309" y="148"/>
                </a:lnTo>
                <a:lnTo>
                  <a:pt x="307" y="150"/>
                </a:lnTo>
                <a:lnTo>
                  <a:pt x="306" y="152"/>
                </a:lnTo>
                <a:lnTo>
                  <a:pt x="304" y="152"/>
                </a:lnTo>
                <a:lnTo>
                  <a:pt x="302" y="151"/>
                </a:lnTo>
                <a:lnTo>
                  <a:pt x="300" y="152"/>
                </a:lnTo>
                <a:lnTo>
                  <a:pt x="295" y="151"/>
                </a:lnTo>
                <a:lnTo>
                  <a:pt x="171" y="134"/>
                </a:lnTo>
                <a:lnTo>
                  <a:pt x="168" y="137"/>
                </a:lnTo>
                <a:lnTo>
                  <a:pt x="161" y="148"/>
                </a:lnTo>
                <a:lnTo>
                  <a:pt x="151" y="161"/>
                </a:lnTo>
                <a:lnTo>
                  <a:pt x="147" y="165"/>
                </a:lnTo>
                <a:close/>
                <a:moveTo>
                  <a:pt x="151" y="150"/>
                </a:moveTo>
                <a:lnTo>
                  <a:pt x="153" y="145"/>
                </a:lnTo>
                <a:lnTo>
                  <a:pt x="155" y="141"/>
                </a:lnTo>
                <a:lnTo>
                  <a:pt x="163" y="129"/>
                </a:lnTo>
                <a:lnTo>
                  <a:pt x="173" y="115"/>
                </a:lnTo>
                <a:lnTo>
                  <a:pt x="178" y="100"/>
                </a:lnTo>
                <a:lnTo>
                  <a:pt x="180" y="93"/>
                </a:lnTo>
                <a:lnTo>
                  <a:pt x="182" y="87"/>
                </a:lnTo>
                <a:lnTo>
                  <a:pt x="182" y="81"/>
                </a:lnTo>
                <a:lnTo>
                  <a:pt x="181" y="75"/>
                </a:lnTo>
                <a:lnTo>
                  <a:pt x="178" y="68"/>
                </a:lnTo>
                <a:lnTo>
                  <a:pt x="175" y="63"/>
                </a:lnTo>
                <a:lnTo>
                  <a:pt x="170" y="57"/>
                </a:lnTo>
                <a:lnTo>
                  <a:pt x="166" y="51"/>
                </a:lnTo>
                <a:lnTo>
                  <a:pt x="159" y="46"/>
                </a:lnTo>
                <a:lnTo>
                  <a:pt x="151" y="39"/>
                </a:lnTo>
                <a:lnTo>
                  <a:pt x="141" y="36"/>
                </a:lnTo>
                <a:lnTo>
                  <a:pt x="137" y="35"/>
                </a:lnTo>
                <a:lnTo>
                  <a:pt x="132" y="33"/>
                </a:lnTo>
                <a:lnTo>
                  <a:pt x="127" y="33"/>
                </a:lnTo>
                <a:lnTo>
                  <a:pt x="123" y="35"/>
                </a:lnTo>
                <a:lnTo>
                  <a:pt x="114" y="37"/>
                </a:lnTo>
                <a:lnTo>
                  <a:pt x="105" y="43"/>
                </a:lnTo>
                <a:lnTo>
                  <a:pt x="96" y="50"/>
                </a:lnTo>
                <a:lnTo>
                  <a:pt x="86" y="60"/>
                </a:lnTo>
                <a:lnTo>
                  <a:pt x="78" y="73"/>
                </a:lnTo>
                <a:lnTo>
                  <a:pt x="72" y="85"/>
                </a:lnTo>
                <a:lnTo>
                  <a:pt x="71" y="89"/>
                </a:lnTo>
                <a:lnTo>
                  <a:pt x="70" y="92"/>
                </a:lnTo>
                <a:lnTo>
                  <a:pt x="70" y="96"/>
                </a:lnTo>
                <a:lnTo>
                  <a:pt x="71" y="100"/>
                </a:lnTo>
                <a:lnTo>
                  <a:pt x="74" y="105"/>
                </a:lnTo>
                <a:lnTo>
                  <a:pt x="78" y="109"/>
                </a:lnTo>
                <a:lnTo>
                  <a:pt x="88" y="116"/>
                </a:lnTo>
                <a:lnTo>
                  <a:pt x="103" y="129"/>
                </a:lnTo>
                <a:lnTo>
                  <a:pt x="141" y="161"/>
                </a:lnTo>
                <a:lnTo>
                  <a:pt x="146" y="155"/>
                </a:lnTo>
                <a:lnTo>
                  <a:pt x="151" y="1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4" name="Freeform 1254"/>
          <p:cNvSpPr>
            <a:spLocks/>
          </p:cNvSpPr>
          <p:nvPr/>
        </p:nvSpPr>
        <p:spPr bwMode="auto">
          <a:xfrm>
            <a:off x="5946775" y="2259013"/>
            <a:ext cx="46038" cy="55562"/>
          </a:xfrm>
          <a:custGeom>
            <a:avLst/>
            <a:gdLst>
              <a:gd name="T0" fmla="*/ 2147483647 w 252"/>
              <a:gd name="T1" fmla="*/ 2147483647 h 291"/>
              <a:gd name="T2" fmla="*/ 2147483647 w 252"/>
              <a:gd name="T3" fmla="*/ 2147483647 h 291"/>
              <a:gd name="T4" fmla="*/ 2147483647 w 252"/>
              <a:gd name="T5" fmla="*/ 2147483647 h 291"/>
              <a:gd name="T6" fmla="*/ 2147483647 w 252"/>
              <a:gd name="T7" fmla="*/ 2147483647 h 291"/>
              <a:gd name="T8" fmla="*/ 2147483647 w 252"/>
              <a:gd name="T9" fmla="*/ 2147483647 h 291"/>
              <a:gd name="T10" fmla="*/ 2147483647 w 252"/>
              <a:gd name="T11" fmla="*/ 2147483647 h 291"/>
              <a:gd name="T12" fmla="*/ 2147483647 w 252"/>
              <a:gd name="T13" fmla="*/ 2147483647 h 291"/>
              <a:gd name="T14" fmla="*/ 2147483647 w 252"/>
              <a:gd name="T15" fmla="*/ 2147483647 h 291"/>
              <a:gd name="T16" fmla="*/ 2147483647 w 252"/>
              <a:gd name="T17" fmla="*/ 2147483647 h 291"/>
              <a:gd name="T18" fmla="*/ 2147483647 w 252"/>
              <a:gd name="T19" fmla="*/ 2147483647 h 291"/>
              <a:gd name="T20" fmla="*/ 2147483647 w 252"/>
              <a:gd name="T21" fmla="*/ 2147483647 h 291"/>
              <a:gd name="T22" fmla="*/ 2147483647 w 252"/>
              <a:gd name="T23" fmla="*/ 2147483647 h 291"/>
              <a:gd name="T24" fmla="*/ 2147483647 w 252"/>
              <a:gd name="T25" fmla="*/ 2147483647 h 291"/>
              <a:gd name="T26" fmla="*/ 2147483647 w 252"/>
              <a:gd name="T27" fmla="*/ 2147483647 h 291"/>
              <a:gd name="T28" fmla="*/ 2147483647 w 252"/>
              <a:gd name="T29" fmla="*/ 2147483647 h 291"/>
              <a:gd name="T30" fmla="*/ 2147483647 w 252"/>
              <a:gd name="T31" fmla="*/ 2147483647 h 291"/>
              <a:gd name="T32" fmla="*/ 2147483647 w 252"/>
              <a:gd name="T33" fmla="*/ 2147483647 h 291"/>
              <a:gd name="T34" fmla="*/ 2147483647 w 252"/>
              <a:gd name="T35" fmla="*/ 2147483647 h 291"/>
              <a:gd name="T36" fmla="*/ 2147483647 w 252"/>
              <a:gd name="T37" fmla="*/ 2147483647 h 291"/>
              <a:gd name="T38" fmla="*/ 2147483647 w 252"/>
              <a:gd name="T39" fmla="*/ 2147483647 h 291"/>
              <a:gd name="T40" fmla="*/ 2147483647 w 252"/>
              <a:gd name="T41" fmla="*/ 2147483647 h 291"/>
              <a:gd name="T42" fmla="*/ 2147483647 w 252"/>
              <a:gd name="T43" fmla="*/ 2147483647 h 291"/>
              <a:gd name="T44" fmla="*/ 2147483647 w 252"/>
              <a:gd name="T45" fmla="*/ 2147483647 h 291"/>
              <a:gd name="T46" fmla="*/ 2147483647 w 252"/>
              <a:gd name="T47" fmla="*/ 2147483647 h 291"/>
              <a:gd name="T48" fmla="*/ 2147483647 w 252"/>
              <a:gd name="T49" fmla="*/ 2147483647 h 291"/>
              <a:gd name="T50" fmla="*/ 2147483647 w 252"/>
              <a:gd name="T51" fmla="*/ 2147483647 h 291"/>
              <a:gd name="T52" fmla="*/ 2147483647 w 252"/>
              <a:gd name="T53" fmla="*/ 2147483647 h 291"/>
              <a:gd name="T54" fmla="*/ 2147483647 w 252"/>
              <a:gd name="T55" fmla="*/ 2147483647 h 291"/>
              <a:gd name="T56" fmla="*/ 2147483647 w 252"/>
              <a:gd name="T57" fmla="*/ 2147483647 h 291"/>
              <a:gd name="T58" fmla="*/ 2147483647 w 252"/>
              <a:gd name="T59" fmla="*/ 2147483647 h 291"/>
              <a:gd name="T60" fmla="*/ 2147483647 w 252"/>
              <a:gd name="T61" fmla="*/ 2147483647 h 291"/>
              <a:gd name="T62" fmla="*/ 2147483647 w 252"/>
              <a:gd name="T63" fmla="*/ 2147483647 h 291"/>
              <a:gd name="T64" fmla="*/ 2147483647 w 252"/>
              <a:gd name="T65" fmla="*/ 2147483647 h 291"/>
              <a:gd name="T66" fmla="*/ 2147483647 w 252"/>
              <a:gd name="T67" fmla="*/ 2147483647 h 291"/>
              <a:gd name="T68" fmla="*/ 2147483647 w 252"/>
              <a:gd name="T69" fmla="*/ 2147483647 h 291"/>
              <a:gd name="T70" fmla="*/ 2147483647 w 252"/>
              <a:gd name="T71" fmla="*/ 2147483647 h 291"/>
              <a:gd name="T72" fmla="*/ 2147483647 w 252"/>
              <a:gd name="T73" fmla="*/ 2147483647 h 291"/>
              <a:gd name="T74" fmla="*/ 2147483647 w 252"/>
              <a:gd name="T75" fmla="*/ 2147483647 h 291"/>
              <a:gd name="T76" fmla="*/ 2147483647 w 252"/>
              <a:gd name="T77" fmla="*/ 2147483647 h 291"/>
              <a:gd name="T78" fmla="*/ 2147483647 w 252"/>
              <a:gd name="T79" fmla="*/ 2147483647 h 291"/>
              <a:gd name="T80" fmla="*/ 2147483647 w 252"/>
              <a:gd name="T81" fmla="*/ 2147483647 h 291"/>
              <a:gd name="T82" fmla="*/ 2147483647 w 252"/>
              <a:gd name="T83" fmla="*/ 2147483647 h 291"/>
              <a:gd name="T84" fmla="*/ 2147483647 w 252"/>
              <a:gd name="T85" fmla="*/ 2147483647 h 291"/>
              <a:gd name="T86" fmla="*/ 2147483647 w 252"/>
              <a:gd name="T87" fmla="*/ 2147483647 h 291"/>
              <a:gd name="T88" fmla="*/ 2147483647 w 252"/>
              <a:gd name="T89" fmla="*/ 2147483647 h 291"/>
              <a:gd name="T90" fmla="*/ 2147483647 w 252"/>
              <a:gd name="T91" fmla="*/ 2147483647 h 291"/>
              <a:gd name="T92" fmla="*/ 2147483647 w 252"/>
              <a:gd name="T93" fmla="*/ 2147483647 h 291"/>
              <a:gd name="T94" fmla="*/ 2147483647 w 252"/>
              <a:gd name="T95" fmla="*/ 2147483647 h 291"/>
              <a:gd name="T96" fmla="*/ 2147483647 w 252"/>
              <a:gd name="T97" fmla="*/ 2147483647 h 291"/>
              <a:gd name="T98" fmla="*/ 2147483647 w 252"/>
              <a:gd name="T99" fmla="*/ 2147483647 h 291"/>
              <a:gd name="T100" fmla="*/ 2147483647 w 252"/>
              <a:gd name="T101" fmla="*/ 2147483647 h 291"/>
              <a:gd name="T102" fmla="*/ 2147483647 w 252"/>
              <a:gd name="T103" fmla="*/ 2147483647 h 291"/>
              <a:gd name="T104" fmla="*/ 2147483647 w 252"/>
              <a:gd name="T105" fmla="*/ 2147483647 h 291"/>
              <a:gd name="T106" fmla="*/ 2147483647 w 252"/>
              <a:gd name="T107" fmla="*/ 2147483647 h 2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2"/>
              <a:gd name="T163" fmla="*/ 0 h 291"/>
              <a:gd name="T164" fmla="*/ 252 w 252"/>
              <a:gd name="T165" fmla="*/ 291 h 2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2" h="291">
                <a:moveTo>
                  <a:pt x="158" y="287"/>
                </a:moveTo>
                <a:lnTo>
                  <a:pt x="84" y="252"/>
                </a:lnTo>
                <a:lnTo>
                  <a:pt x="80" y="250"/>
                </a:lnTo>
                <a:lnTo>
                  <a:pt x="78" y="248"/>
                </a:lnTo>
                <a:lnTo>
                  <a:pt x="78" y="245"/>
                </a:lnTo>
                <a:lnTo>
                  <a:pt x="80" y="242"/>
                </a:lnTo>
                <a:lnTo>
                  <a:pt x="81" y="242"/>
                </a:lnTo>
                <a:lnTo>
                  <a:pt x="85" y="242"/>
                </a:lnTo>
                <a:lnTo>
                  <a:pt x="98" y="246"/>
                </a:lnTo>
                <a:lnTo>
                  <a:pt x="108" y="249"/>
                </a:lnTo>
                <a:lnTo>
                  <a:pt x="119" y="250"/>
                </a:lnTo>
                <a:lnTo>
                  <a:pt x="130" y="251"/>
                </a:lnTo>
                <a:lnTo>
                  <a:pt x="142" y="251"/>
                </a:lnTo>
                <a:lnTo>
                  <a:pt x="153" y="250"/>
                </a:lnTo>
                <a:lnTo>
                  <a:pt x="163" y="249"/>
                </a:lnTo>
                <a:lnTo>
                  <a:pt x="174" y="245"/>
                </a:lnTo>
                <a:lnTo>
                  <a:pt x="182" y="242"/>
                </a:lnTo>
                <a:lnTo>
                  <a:pt x="191" y="237"/>
                </a:lnTo>
                <a:lnTo>
                  <a:pt x="199" y="232"/>
                </a:lnTo>
                <a:lnTo>
                  <a:pt x="207" y="227"/>
                </a:lnTo>
                <a:lnTo>
                  <a:pt x="217" y="217"/>
                </a:lnTo>
                <a:lnTo>
                  <a:pt x="224" y="208"/>
                </a:lnTo>
                <a:lnTo>
                  <a:pt x="228" y="197"/>
                </a:lnTo>
                <a:lnTo>
                  <a:pt x="230" y="188"/>
                </a:lnTo>
                <a:lnTo>
                  <a:pt x="230" y="178"/>
                </a:lnTo>
                <a:lnTo>
                  <a:pt x="228" y="167"/>
                </a:lnTo>
                <a:lnTo>
                  <a:pt x="226" y="159"/>
                </a:lnTo>
                <a:lnTo>
                  <a:pt x="220" y="151"/>
                </a:lnTo>
                <a:lnTo>
                  <a:pt x="216" y="146"/>
                </a:lnTo>
                <a:lnTo>
                  <a:pt x="210" y="141"/>
                </a:lnTo>
                <a:lnTo>
                  <a:pt x="205" y="139"/>
                </a:lnTo>
                <a:lnTo>
                  <a:pt x="200" y="137"/>
                </a:lnTo>
                <a:lnTo>
                  <a:pt x="195" y="136"/>
                </a:lnTo>
                <a:lnTo>
                  <a:pt x="189" y="136"/>
                </a:lnTo>
                <a:lnTo>
                  <a:pt x="183" y="137"/>
                </a:lnTo>
                <a:lnTo>
                  <a:pt x="176" y="138"/>
                </a:lnTo>
                <a:lnTo>
                  <a:pt x="167" y="140"/>
                </a:lnTo>
                <a:lnTo>
                  <a:pt x="154" y="145"/>
                </a:lnTo>
                <a:lnTo>
                  <a:pt x="139" y="151"/>
                </a:lnTo>
                <a:lnTo>
                  <a:pt x="120" y="159"/>
                </a:lnTo>
                <a:lnTo>
                  <a:pt x="101" y="167"/>
                </a:lnTo>
                <a:lnTo>
                  <a:pt x="84" y="173"/>
                </a:lnTo>
                <a:lnTo>
                  <a:pt x="70" y="176"/>
                </a:lnTo>
                <a:lnTo>
                  <a:pt x="57" y="178"/>
                </a:lnTo>
                <a:lnTo>
                  <a:pt x="50" y="176"/>
                </a:lnTo>
                <a:lnTo>
                  <a:pt x="44" y="176"/>
                </a:lnTo>
                <a:lnTo>
                  <a:pt x="39" y="174"/>
                </a:lnTo>
                <a:lnTo>
                  <a:pt x="34" y="172"/>
                </a:lnTo>
                <a:lnTo>
                  <a:pt x="28" y="169"/>
                </a:lnTo>
                <a:lnTo>
                  <a:pt x="23" y="166"/>
                </a:lnTo>
                <a:lnTo>
                  <a:pt x="18" y="162"/>
                </a:lnTo>
                <a:lnTo>
                  <a:pt x="15" y="159"/>
                </a:lnTo>
                <a:lnTo>
                  <a:pt x="10" y="153"/>
                </a:lnTo>
                <a:lnTo>
                  <a:pt x="7" y="147"/>
                </a:lnTo>
                <a:lnTo>
                  <a:pt x="3" y="141"/>
                </a:lnTo>
                <a:lnTo>
                  <a:pt x="2" y="134"/>
                </a:lnTo>
                <a:lnTo>
                  <a:pt x="1" y="127"/>
                </a:lnTo>
                <a:lnTo>
                  <a:pt x="0" y="122"/>
                </a:lnTo>
                <a:lnTo>
                  <a:pt x="0" y="115"/>
                </a:lnTo>
                <a:lnTo>
                  <a:pt x="1" y="108"/>
                </a:lnTo>
                <a:lnTo>
                  <a:pt x="3" y="101"/>
                </a:lnTo>
                <a:lnTo>
                  <a:pt x="6" y="94"/>
                </a:lnTo>
                <a:lnTo>
                  <a:pt x="9" y="87"/>
                </a:lnTo>
                <a:lnTo>
                  <a:pt x="13" y="80"/>
                </a:lnTo>
                <a:lnTo>
                  <a:pt x="17" y="73"/>
                </a:lnTo>
                <a:lnTo>
                  <a:pt x="22" y="67"/>
                </a:lnTo>
                <a:lnTo>
                  <a:pt x="28" y="60"/>
                </a:lnTo>
                <a:lnTo>
                  <a:pt x="34" y="54"/>
                </a:lnTo>
                <a:lnTo>
                  <a:pt x="39" y="49"/>
                </a:lnTo>
                <a:lnTo>
                  <a:pt x="45" y="45"/>
                </a:lnTo>
                <a:lnTo>
                  <a:pt x="55" y="39"/>
                </a:lnTo>
                <a:lnTo>
                  <a:pt x="70" y="29"/>
                </a:lnTo>
                <a:lnTo>
                  <a:pt x="71" y="29"/>
                </a:lnTo>
                <a:lnTo>
                  <a:pt x="73" y="28"/>
                </a:lnTo>
                <a:lnTo>
                  <a:pt x="76" y="24"/>
                </a:lnTo>
                <a:lnTo>
                  <a:pt x="77" y="19"/>
                </a:lnTo>
                <a:lnTo>
                  <a:pt x="76" y="13"/>
                </a:lnTo>
                <a:lnTo>
                  <a:pt x="73" y="7"/>
                </a:lnTo>
                <a:lnTo>
                  <a:pt x="72" y="5"/>
                </a:lnTo>
                <a:lnTo>
                  <a:pt x="72" y="3"/>
                </a:lnTo>
                <a:lnTo>
                  <a:pt x="72" y="1"/>
                </a:lnTo>
                <a:lnTo>
                  <a:pt x="73" y="0"/>
                </a:lnTo>
                <a:lnTo>
                  <a:pt x="76" y="0"/>
                </a:lnTo>
                <a:lnTo>
                  <a:pt x="80" y="1"/>
                </a:lnTo>
                <a:lnTo>
                  <a:pt x="150" y="36"/>
                </a:lnTo>
                <a:lnTo>
                  <a:pt x="153" y="39"/>
                </a:lnTo>
                <a:lnTo>
                  <a:pt x="155" y="40"/>
                </a:lnTo>
                <a:lnTo>
                  <a:pt x="155" y="42"/>
                </a:lnTo>
                <a:lnTo>
                  <a:pt x="154" y="46"/>
                </a:lnTo>
                <a:lnTo>
                  <a:pt x="149" y="45"/>
                </a:lnTo>
                <a:lnTo>
                  <a:pt x="141" y="42"/>
                </a:lnTo>
                <a:lnTo>
                  <a:pt x="129" y="39"/>
                </a:lnTo>
                <a:lnTo>
                  <a:pt x="116" y="36"/>
                </a:lnTo>
                <a:lnTo>
                  <a:pt x="102" y="36"/>
                </a:lnTo>
                <a:lnTo>
                  <a:pt x="90" y="38"/>
                </a:lnTo>
                <a:lnTo>
                  <a:pt x="76" y="41"/>
                </a:lnTo>
                <a:lnTo>
                  <a:pt x="63" y="46"/>
                </a:lnTo>
                <a:lnTo>
                  <a:pt x="50" y="52"/>
                </a:lnTo>
                <a:lnTo>
                  <a:pt x="39" y="60"/>
                </a:lnTo>
                <a:lnTo>
                  <a:pt x="34" y="67"/>
                </a:lnTo>
                <a:lnTo>
                  <a:pt x="29" y="75"/>
                </a:lnTo>
                <a:lnTo>
                  <a:pt x="24" y="83"/>
                </a:lnTo>
                <a:lnTo>
                  <a:pt x="23" y="92"/>
                </a:lnTo>
                <a:lnTo>
                  <a:pt x="22" y="102"/>
                </a:lnTo>
                <a:lnTo>
                  <a:pt x="24" y="111"/>
                </a:lnTo>
                <a:lnTo>
                  <a:pt x="27" y="119"/>
                </a:lnTo>
                <a:lnTo>
                  <a:pt x="32" y="126"/>
                </a:lnTo>
                <a:lnTo>
                  <a:pt x="36" y="130"/>
                </a:lnTo>
                <a:lnTo>
                  <a:pt x="39" y="132"/>
                </a:lnTo>
                <a:lnTo>
                  <a:pt x="43" y="134"/>
                </a:lnTo>
                <a:lnTo>
                  <a:pt x="46" y="137"/>
                </a:lnTo>
                <a:lnTo>
                  <a:pt x="52" y="137"/>
                </a:lnTo>
                <a:lnTo>
                  <a:pt x="57" y="137"/>
                </a:lnTo>
                <a:lnTo>
                  <a:pt x="63" y="137"/>
                </a:lnTo>
                <a:lnTo>
                  <a:pt x="70" y="134"/>
                </a:lnTo>
                <a:lnTo>
                  <a:pt x="77" y="132"/>
                </a:lnTo>
                <a:lnTo>
                  <a:pt x="86" y="130"/>
                </a:lnTo>
                <a:lnTo>
                  <a:pt x="98" y="124"/>
                </a:lnTo>
                <a:lnTo>
                  <a:pt x="112" y="117"/>
                </a:lnTo>
                <a:lnTo>
                  <a:pt x="133" y="106"/>
                </a:lnTo>
                <a:lnTo>
                  <a:pt x="151" y="99"/>
                </a:lnTo>
                <a:lnTo>
                  <a:pt x="167" y="95"/>
                </a:lnTo>
                <a:lnTo>
                  <a:pt x="182" y="92"/>
                </a:lnTo>
                <a:lnTo>
                  <a:pt x="189" y="92"/>
                </a:lnTo>
                <a:lnTo>
                  <a:pt x="197" y="94"/>
                </a:lnTo>
                <a:lnTo>
                  <a:pt x="205" y="95"/>
                </a:lnTo>
                <a:lnTo>
                  <a:pt x="212" y="97"/>
                </a:lnTo>
                <a:lnTo>
                  <a:pt x="219" y="99"/>
                </a:lnTo>
                <a:lnTo>
                  <a:pt x="226" y="103"/>
                </a:lnTo>
                <a:lnTo>
                  <a:pt x="231" y="108"/>
                </a:lnTo>
                <a:lnTo>
                  <a:pt x="237" y="113"/>
                </a:lnTo>
                <a:lnTo>
                  <a:pt x="244" y="125"/>
                </a:lnTo>
                <a:lnTo>
                  <a:pt x="248" y="138"/>
                </a:lnTo>
                <a:lnTo>
                  <a:pt x="251" y="145"/>
                </a:lnTo>
                <a:lnTo>
                  <a:pt x="252" y="152"/>
                </a:lnTo>
                <a:lnTo>
                  <a:pt x="252" y="159"/>
                </a:lnTo>
                <a:lnTo>
                  <a:pt x="252" y="165"/>
                </a:lnTo>
                <a:lnTo>
                  <a:pt x="251" y="174"/>
                </a:lnTo>
                <a:lnTo>
                  <a:pt x="248" y="182"/>
                </a:lnTo>
                <a:lnTo>
                  <a:pt x="245" y="190"/>
                </a:lnTo>
                <a:lnTo>
                  <a:pt x="240" y="200"/>
                </a:lnTo>
                <a:lnTo>
                  <a:pt x="235" y="208"/>
                </a:lnTo>
                <a:lnTo>
                  <a:pt x="228" y="216"/>
                </a:lnTo>
                <a:lnTo>
                  <a:pt x="223" y="224"/>
                </a:lnTo>
                <a:lnTo>
                  <a:pt x="214" y="231"/>
                </a:lnTo>
                <a:lnTo>
                  <a:pt x="207" y="237"/>
                </a:lnTo>
                <a:lnTo>
                  <a:pt x="202" y="242"/>
                </a:lnTo>
                <a:lnTo>
                  <a:pt x="192" y="248"/>
                </a:lnTo>
                <a:lnTo>
                  <a:pt x="178" y="256"/>
                </a:lnTo>
                <a:lnTo>
                  <a:pt x="175" y="260"/>
                </a:lnTo>
                <a:lnTo>
                  <a:pt x="171" y="263"/>
                </a:lnTo>
                <a:lnTo>
                  <a:pt x="167" y="267"/>
                </a:lnTo>
                <a:lnTo>
                  <a:pt x="164" y="272"/>
                </a:lnTo>
                <a:lnTo>
                  <a:pt x="164" y="278"/>
                </a:lnTo>
                <a:lnTo>
                  <a:pt x="168" y="284"/>
                </a:lnTo>
                <a:lnTo>
                  <a:pt x="169" y="285"/>
                </a:lnTo>
                <a:lnTo>
                  <a:pt x="169" y="286"/>
                </a:lnTo>
                <a:lnTo>
                  <a:pt x="169" y="287"/>
                </a:lnTo>
                <a:lnTo>
                  <a:pt x="168" y="290"/>
                </a:lnTo>
                <a:lnTo>
                  <a:pt x="167" y="290"/>
                </a:lnTo>
                <a:lnTo>
                  <a:pt x="165" y="291"/>
                </a:lnTo>
                <a:lnTo>
                  <a:pt x="163" y="290"/>
                </a:lnTo>
                <a:lnTo>
                  <a:pt x="158" y="2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5" name="Freeform 1255"/>
          <p:cNvSpPr>
            <a:spLocks/>
          </p:cNvSpPr>
          <p:nvPr/>
        </p:nvSpPr>
        <p:spPr bwMode="auto">
          <a:xfrm>
            <a:off x="5984875" y="2232025"/>
            <a:ext cx="42863" cy="49213"/>
          </a:xfrm>
          <a:custGeom>
            <a:avLst/>
            <a:gdLst>
              <a:gd name="T0" fmla="*/ 2147483647 w 237"/>
              <a:gd name="T1" fmla="*/ 2147483647 h 269"/>
              <a:gd name="T2" fmla="*/ 2147483647 w 237"/>
              <a:gd name="T3" fmla="*/ 2147483647 h 269"/>
              <a:gd name="T4" fmla="*/ 2147483647 w 237"/>
              <a:gd name="T5" fmla="*/ 2147483647 h 269"/>
              <a:gd name="T6" fmla="*/ 2147483647 w 237"/>
              <a:gd name="T7" fmla="*/ 2147483647 h 269"/>
              <a:gd name="T8" fmla="*/ 2147483647 w 237"/>
              <a:gd name="T9" fmla="*/ 2147483647 h 269"/>
              <a:gd name="T10" fmla="*/ 2147483647 w 237"/>
              <a:gd name="T11" fmla="*/ 2147483647 h 269"/>
              <a:gd name="T12" fmla="*/ 2147483647 w 237"/>
              <a:gd name="T13" fmla="*/ 2147483647 h 269"/>
              <a:gd name="T14" fmla="*/ 2147483647 w 237"/>
              <a:gd name="T15" fmla="*/ 2147483647 h 269"/>
              <a:gd name="T16" fmla="*/ 2147483647 w 237"/>
              <a:gd name="T17" fmla="*/ 2147483647 h 269"/>
              <a:gd name="T18" fmla="*/ 2147483647 w 237"/>
              <a:gd name="T19" fmla="*/ 2147483647 h 269"/>
              <a:gd name="T20" fmla="*/ 2147483647 w 237"/>
              <a:gd name="T21" fmla="*/ 2147483647 h 269"/>
              <a:gd name="T22" fmla="*/ 2147483647 w 237"/>
              <a:gd name="T23" fmla="*/ 2147483647 h 269"/>
              <a:gd name="T24" fmla="*/ 2147483647 w 237"/>
              <a:gd name="T25" fmla="*/ 2147483647 h 269"/>
              <a:gd name="T26" fmla="*/ 2147483647 w 237"/>
              <a:gd name="T27" fmla="*/ 2147483647 h 269"/>
              <a:gd name="T28" fmla="*/ 2147483647 w 237"/>
              <a:gd name="T29" fmla="*/ 2147483647 h 269"/>
              <a:gd name="T30" fmla="*/ 2147483647 w 237"/>
              <a:gd name="T31" fmla="*/ 2147483647 h 269"/>
              <a:gd name="T32" fmla="*/ 2147483647 w 237"/>
              <a:gd name="T33" fmla="*/ 2147483647 h 269"/>
              <a:gd name="T34" fmla="*/ 2147483647 w 237"/>
              <a:gd name="T35" fmla="*/ 2147483647 h 269"/>
              <a:gd name="T36" fmla="*/ 2147483647 w 237"/>
              <a:gd name="T37" fmla="*/ 2147483647 h 269"/>
              <a:gd name="T38" fmla="*/ 2147483647 w 237"/>
              <a:gd name="T39" fmla="*/ 2147483647 h 269"/>
              <a:gd name="T40" fmla="*/ 2147483647 w 237"/>
              <a:gd name="T41" fmla="*/ 2147483647 h 269"/>
              <a:gd name="T42" fmla="*/ 2147483647 w 237"/>
              <a:gd name="T43" fmla="*/ 2147483647 h 269"/>
              <a:gd name="T44" fmla="*/ 2147483647 w 237"/>
              <a:gd name="T45" fmla="*/ 2147483647 h 269"/>
              <a:gd name="T46" fmla="*/ 2147483647 w 237"/>
              <a:gd name="T47" fmla="*/ 2147483647 h 269"/>
              <a:gd name="T48" fmla="*/ 2147483647 w 237"/>
              <a:gd name="T49" fmla="*/ 2147483647 h 269"/>
              <a:gd name="T50" fmla="*/ 2147483647 w 237"/>
              <a:gd name="T51" fmla="*/ 2147483647 h 269"/>
              <a:gd name="T52" fmla="*/ 2147483647 w 237"/>
              <a:gd name="T53" fmla="*/ 2147483647 h 269"/>
              <a:gd name="T54" fmla="*/ 2147483647 w 237"/>
              <a:gd name="T55" fmla="*/ 2147483647 h 269"/>
              <a:gd name="T56" fmla="*/ 2147483647 w 237"/>
              <a:gd name="T57" fmla="*/ 2147483647 h 269"/>
              <a:gd name="T58" fmla="*/ 0 w 237"/>
              <a:gd name="T59" fmla="*/ 2147483647 h 269"/>
              <a:gd name="T60" fmla="*/ 2147483647 w 237"/>
              <a:gd name="T61" fmla="*/ 2147483647 h 269"/>
              <a:gd name="T62" fmla="*/ 2147483647 w 237"/>
              <a:gd name="T63" fmla="*/ 2147483647 h 269"/>
              <a:gd name="T64" fmla="*/ 2147483647 w 237"/>
              <a:gd name="T65" fmla="*/ 2147483647 h 269"/>
              <a:gd name="T66" fmla="*/ 2147483647 w 237"/>
              <a:gd name="T67" fmla="*/ 0 h 269"/>
              <a:gd name="T68" fmla="*/ 2147483647 w 237"/>
              <a:gd name="T69" fmla="*/ 2147483647 h 269"/>
              <a:gd name="T70" fmla="*/ 2147483647 w 237"/>
              <a:gd name="T71" fmla="*/ 2147483647 h 269"/>
              <a:gd name="T72" fmla="*/ 2147483647 w 237"/>
              <a:gd name="T73" fmla="*/ 2147483647 h 269"/>
              <a:gd name="T74" fmla="*/ 2147483647 w 237"/>
              <a:gd name="T75" fmla="*/ 2147483647 h 269"/>
              <a:gd name="T76" fmla="*/ 2147483647 w 237"/>
              <a:gd name="T77" fmla="*/ 2147483647 h 269"/>
              <a:gd name="T78" fmla="*/ 2147483647 w 237"/>
              <a:gd name="T79" fmla="*/ 2147483647 h 269"/>
              <a:gd name="T80" fmla="*/ 2147483647 w 237"/>
              <a:gd name="T81" fmla="*/ 2147483647 h 269"/>
              <a:gd name="T82" fmla="*/ 2147483647 w 237"/>
              <a:gd name="T83" fmla="*/ 2147483647 h 26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7"/>
              <a:gd name="T127" fmla="*/ 0 h 269"/>
              <a:gd name="T128" fmla="*/ 237 w 237"/>
              <a:gd name="T129" fmla="*/ 269 h 26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7" h="269">
                <a:moveTo>
                  <a:pt x="110" y="84"/>
                </a:moveTo>
                <a:lnTo>
                  <a:pt x="161" y="165"/>
                </a:lnTo>
                <a:lnTo>
                  <a:pt x="170" y="179"/>
                </a:lnTo>
                <a:lnTo>
                  <a:pt x="179" y="191"/>
                </a:lnTo>
                <a:lnTo>
                  <a:pt x="187" y="199"/>
                </a:lnTo>
                <a:lnTo>
                  <a:pt x="193" y="205"/>
                </a:lnTo>
                <a:lnTo>
                  <a:pt x="196" y="207"/>
                </a:lnTo>
                <a:lnTo>
                  <a:pt x="200" y="207"/>
                </a:lnTo>
                <a:lnTo>
                  <a:pt x="203" y="208"/>
                </a:lnTo>
                <a:lnTo>
                  <a:pt x="207" y="208"/>
                </a:lnTo>
                <a:lnTo>
                  <a:pt x="212" y="206"/>
                </a:lnTo>
                <a:lnTo>
                  <a:pt x="221" y="201"/>
                </a:lnTo>
                <a:lnTo>
                  <a:pt x="225" y="198"/>
                </a:lnTo>
                <a:lnTo>
                  <a:pt x="230" y="197"/>
                </a:lnTo>
                <a:lnTo>
                  <a:pt x="232" y="196"/>
                </a:lnTo>
                <a:lnTo>
                  <a:pt x="235" y="196"/>
                </a:lnTo>
                <a:lnTo>
                  <a:pt x="236" y="197"/>
                </a:lnTo>
                <a:lnTo>
                  <a:pt x="237" y="199"/>
                </a:lnTo>
                <a:lnTo>
                  <a:pt x="237" y="201"/>
                </a:lnTo>
                <a:lnTo>
                  <a:pt x="235" y="203"/>
                </a:lnTo>
                <a:lnTo>
                  <a:pt x="232" y="205"/>
                </a:lnTo>
                <a:lnTo>
                  <a:pt x="187" y="233"/>
                </a:lnTo>
                <a:lnTo>
                  <a:pt x="180" y="239"/>
                </a:lnTo>
                <a:lnTo>
                  <a:pt x="133" y="268"/>
                </a:lnTo>
                <a:lnTo>
                  <a:pt x="130" y="269"/>
                </a:lnTo>
                <a:lnTo>
                  <a:pt x="127" y="269"/>
                </a:lnTo>
                <a:lnTo>
                  <a:pt x="125" y="269"/>
                </a:lnTo>
                <a:lnTo>
                  <a:pt x="124" y="268"/>
                </a:lnTo>
                <a:lnTo>
                  <a:pt x="123" y="266"/>
                </a:lnTo>
                <a:lnTo>
                  <a:pt x="124" y="263"/>
                </a:lnTo>
                <a:lnTo>
                  <a:pt x="126" y="262"/>
                </a:lnTo>
                <a:lnTo>
                  <a:pt x="130" y="260"/>
                </a:lnTo>
                <a:lnTo>
                  <a:pt x="134" y="256"/>
                </a:lnTo>
                <a:lnTo>
                  <a:pt x="141" y="250"/>
                </a:lnTo>
                <a:lnTo>
                  <a:pt x="147" y="246"/>
                </a:lnTo>
                <a:lnTo>
                  <a:pt x="148" y="242"/>
                </a:lnTo>
                <a:lnTo>
                  <a:pt x="149" y="239"/>
                </a:lnTo>
                <a:lnTo>
                  <a:pt x="151" y="235"/>
                </a:lnTo>
                <a:lnTo>
                  <a:pt x="151" y="232"/>
                </a:lnTo>
                <a:lnTo>
                  <a:pt x="148" y="224"/>
                </a:lnTo>
                <a:lnTo>
                  <a:pt x="144" y="213"/>
                </a:lnTo>
                <a:lnTo>
                  <a:pt x="137" y="201"/>
                </a:lnTo>
                <a:lnTo>
                  <a:pt x="127" y="186"/>
                </a:lnTo>
                <a:lnTo>
                  <a:pt x="77" y="105"/>
                </a:lnTo>
                <a:lnTo>
                  <a:pt x="67" y="90"/>
                </a:lnTo>
                <a:lnTo>
                  <a:pt x="58" y="78"/>
                </a:lnTo>
                <a:lnTo>
                  <a:pt x="51" y="70"/>
                </a:lnTo>
                <a:lnTo>
                  <a:pt x="44" y="64"/>
                </a:lnTo>
                <a:lnTo>
                  <a:pt x="41" y="63"/>
                </a:lnTo>
                <a:lnTo>
                  <a:pt x="39" y="62"/>
                </a:lnTo>
                <a:lnTo>
                  <a:pt x="35" y="62"/>
                </a:lnTo>
                <a:lnTo>
                  <a:pt x="32" y="62"/>
                </a:lnTo>
                <a:lnTo>
                  <a:pt x="23" y="64"/>
                </a:lnTo>
                <a:lnTo>
                  <a:pt x="16" y="69"/>
                </a:lnTo>
                <a:lnTo>
                  <a:pt x="13" y="72"/>
                </a:lnTo>
                <a:lnTo>
                  <a:pt x="8" y="74"/>
                </a:lnTo>
                <a:lnTo>
                  <a:pt x="6" y="74"/>
                </a:lnTo>
                <a:lnTo>
                  <a:pt x="4" y="74"/>
                </a:lnTo>
                <a:lnTo>
                  <a:pt x="1" y="72"/>
                </a:lnTo>
                <a:lnTo>
                  <a:pt x="0" y="70"/>
                </a:lnTo>
                <a:lnTo>
                  <a:pt x="1" y="69"/>
                </a:lnTo>
                <a:lnTo>
                  <a:pt x="2" y="66"/>
                </a:lnTo>
                <a:lnTo>
                  <a:pt x="6" y="65"/>
                </a:lnTo>
                <a:lnTo>
                  <a:pt x="50" y="37"/>
                </a:lnTo>
                <a:lnTo>
                  <a:pt x="60" y="31"/>
                </a:lnTo>
                <a:lnTo>
                  <a:pt x="106" y="2"/>
                </a:lnTo>
                <a:lnTo>
                  <a:pt x="109" y="0"/>
                </a:lnTo>
                <a:lnTo>
                  <a:pt x="111" y="0"/>
                </a:lnTo>
                <a:lnTo>
                  <a:pt x="112" y="0"/>
                </a:lnTo>
                <a:lnTo>
                  <a:pt x="113" y="2"/>
                </a:lnTo>
                <a:lnTo>
                  <a:pt x="114" y="3"/>
                </a:lnTo>
                <a:lnTo>
                  <a:pt x="114" y="6"/>
                </a:lnTo>
                <a:lnTo>
                  <a:pt x="113" y="8"/>
                </a:lnTo>
                <a:lnTo>
                  <a:pt x="110" y="10"/>
                </a:lnTo>
                <a:lnTo>
                  <a:pt x="105" y="14"/>
                </a:lnTo>
                <a:lnTo>
                  <a:pt x="97" y="20"/>
                </a:lnTo>
                <a:lnTo>
                  <a:pt x="91" y="25"/>
                </a:lnTo>
                <a:lnTo>
                  <a:pt x="89" y="28"/>
                </a:lnTo>
                <a:lnTo>
                  <a:pt x="88" y="31"/>
                </a:lnTo>
                <a:lnTo>
                  <a:pt x="88" y="35"/>
                </a:lnTo>
                <a:lnTo>
                  <a:pt x="88" y="38"/>
                </a:lnTo>
                <a:lnTo>
                  <a:pt x="90" y="46"/>
                </a:lnTo>
                <a:lnTo>
                  <a:pt x="93" y="57"/>
                </a:lnTo>
                <a:lnTo>
                  <a:pt x="100" y="70"/>
                </a:lnTo>
                <a:lnTo>
                  <a:pt x="110" y="8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6" name="Freeform 1256"/>
          <p:cNvSpPr>
            <a:spLocks/>
          </p:cNvSpPr>
          <p:nvPr/>
        </p:nvSpPr>
        <p:spPr bwMode="auto">
          <a:xfrm>
            <a:off x="6024563" y="2203450"/>
            <a:ext cx="46037" cy="55563"/>
          </a:xfrm>
          <a:custGeom>
            <a:avLst/>
            <a:gdLst>
              <a:gd name="T0" fmla="*/ 2147483647 w 252"/>
              <a:gd name="T1" fmla="*/ 2147483647 h 297"/>
              <a:gd name="T2" fmla="*/ 2147483647 w 252"/>
              <a:gd name="T3" fmla="*/ 2147483647 h 297"/>
              <a:gd name="T4" fmla="*/ 2147483647 w 252"/>
              <a:gd name="T5" fmla="*/ 2147483647 h 297"/>
              <a:gd name="T6" fmla="*/ 2147483647 w 252"/>
              <a:gd name="T7" fmla="*/ 2147483647 h 297"/>
              <a:gd name="T8" fmla="*/ 2147483647 w 252"/>
              <a:gd name="T9" fmla="*/ 2147483647 h 297"/>
              <a:gd name="T10" fmla="*/ 2147483647 w 252"/>
              <a:gd name="T11" fmla="*/ 2147483647 h 297"/>
              <a:gd name="T12" fmla="*/ 2147483647 w 252"/>
              <a:gd name="T13" fmla="*/ 2147483647 h 297"/>
              <a:gd name="T14" fmla="*/ 2147483647 w 252"/>
              <a:gd name="T15" fmla="*/ 2147483647 h 297"/>
              <a:gd name="T16" fmla="*/ 2147483647 w 252"/>
              <a:gd name="T17" fmla="*/ 2147483647 h 297"/>
              <a:gd name="T18" fmla="*/ 2147483647 w 252"/>
              <a:gd name="T19" fmla="*/ 2147483647 h 297"/>
              <a:gd name="T20" fmla="*/ 2147483647 w 252"/>
              <a:gd name="T21" fmla="*/ 2147483647 h 297"/>
              <a:gd name="T22" fmla="*/ 2147483647 w 252"/>
              <a:gd name="T23" fmla="*/ 2147483647 h 297"/>
              <a:gd name="T24" fmla="*/ 2147483647 w 252"/>
              <a:gd name="T25" fmla="*/ 2147483647 h 297"/>
              <a:gd name="T26" fmla="*/ 2147483647 w 252"/>
              <a:gd name="T27" fmla="*/ 2147483647 h 297"/>
              <a:gd name="T28" fmla="*/ 2147483647 w 252"/>
              <a:gd name="T29" fmla="*/ 2147483647 h 297"/>
              <a:gd name="T30" fmla="*/ 2147483647 w 252"/>
              <a:gd name="T31" fmla="*/ 2147483647 h 297"/>
              <a:gd name="T32" fmla="*/ 2147483647 w 252"/>
              <a:gd name="T33" fmla="*/ 2147483647 h 297"/>
              <a:gd name="T34" fmla="*/ 2147483647 w 252"/>
              <a:gd name="T35" fmla="*/ 2147483647 h 297"/>
              <a:gd name="T36" fmla="*/ 2147483647 w 252"/>
              <a:gd name="T37" fmla="*/ 2147483647 h 297"/>
              <a:gd name="T38" fmla="*/ 2147483647 w 252"/>
              <a:gd name="T39" fmla="*/ 2147483647 h 297"/>
              <a:gd name="T40" fmla="*/ 2147483647 w 252"/>
              <a:gd name="T41" fmla="*/ 2147483647 h 297"/>
              <a:gd name="T42" fmla="*/ 2147483647 w 252"/>
              <a:gd name="T43" fmla="*/ 2147483647 h 297"/>
              <a:gd name="T44" fmla="*/ 2147483647 w 252"/>
              <a:gd name="T45" fmla="*/ 2147483647 h 297"/>
              <a:gd name="T46" fmla="*/ 2147483647 w 252"/>
              <a:gd name="T47" fmla="*/ 2147483647 h 297"/>
              <a:gd name="T48" fmla="*/ 2147483647 w 252"/>
              <a:gd name="T49" fmla="*/ 2147483647 h 297"/>
              <a:gd name="T50" fmla="*/ 2147483647 w 252"/>
              <a:gd name="T51" fmla="*/ 2147483647 h 297"/>
              <a:gd name="T52" fmla="*/ 2147483647 w 252"/>
              <a:gd name="T53" fmla="*/ 2147483647 h 297"/>
              <a:gd name="T54" fmla="*/ 2147483647 w 252"/>
              <a:gd name="T55" fmla="*/ 2147483647 h 297"/>
              <a:gd name="T56" fmla="*/ 2147483647 w 252"/>
              <a:gd name="T57" fmla="*/ 2147483647 h 297"/>
              <a:gd name="T58" fmla="*/ 2147483647 w 252"/>
              <a:gd name="T59" fmla="*/ 2147483647 h 297"/>
              <a:gd name="T60" fmla="*/ 2147483647 w 252"/>
              <a:gd name="T61" fmla="*/ 2147483647 h 297"/>
              <a:gd name="T62" fmla="*/ 2147483647 w 252"/>
              <a:gd name="T63" fmla="*/ 2147483647 h 297"/>
              <a:gd name="T64" fmla="*/ 2147483647 w 252"/>
              <a:gd name="T65" fmla="*/ 2147483647 h 297"/>
              <a:gd name="T66" fmla="*/ 2147483647 w 252"/>
              <a:gd name="T67" fmla="*/ 0 h 297"/>
              <a:gd name="T68" fmla="*/ 2147483647 w 252"/>
              <a:gd name="T69" fmla="*/ 2147483647 h 297"/>
              <a:gd name="T70" fmla="*/ 2147483647 w 252"/>
              <a:gd name="T71" fmla="*/ 2147483647 h 297"/>
              <a:gd name="T72" fmla="*/ 2147483647 w 252"/>
              <a:gd name="T73" fmla="*/ 2147483647 h 297"/>
              <a:gd name="T74" fmla="*/ 2147483647 w 252"/>
              <a:gd name="T75" fmla="*/ 2147483647 h 297"/>
              <a:gd name="T76" fmla="*/ 2147483647 w 252"/>
              <a:gd name="T77" fmla="*/ 2147483647 h 297"/>
              <a:gd name="T78" fmla="*/ 2147483647 w 252"/>
              <a:gd name="T79" fmla="*/ 2147483647 h 297"/>
              <a:gd name="T80" fmla="*/ 2147483647 w 252"/>
              <a:gd name="T81" fmla="*/ 2147483647 h 297"/>
              <a:gd name="T82" fmla="*/ 2147483647 w 252"/>
              <a:gd name="T83" fmla="*/ 2147483647 h 297"/>
              <a:gd name="T84" fmla="*/ 2147483647 w 252"/>
              <a:gd name="T85" fmla="*/ 2147483647 h 297"/>
              <a:gd name="T86" fmla="*/ 2147483647 w 252"/>
              <a:gd name="T87" fmla="*/ 2147483647 h 29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52"/>
              <a:gd name="T133" fmla="*/ 0 h 297"/>
              <a:gd name="T134" fmla="*/ 252 w 252"/>
              <a:gd name="T135" fmla="*/ 297 h 29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52" h="297">
                <a:moveTo>
                  <a:pt x="147" y="122"/>
                </a:moveTo>
                <a:lnTo>
                  <a:pt x="180" y="199"/>
                </a:lnTo>
                <a:lnTo>
                  <a:pt x="187" y="214"/>
                </a:lnTo>
                <a:lnTo>
                  <a:pt x="193" y="227"/>
                </a:lnTo>
                <a:lnTo>
                  <a:pt x="199" y="236"/>
                </a:lnTo>
                <a:lnTo>
                  <a:pt x="206" y="242"/>
                </a:lnTo>
                <a:lnTo>
                  <a:pt x="208" y="245"/>
                </a:lnTo>
                <a:lnTo>
                  <a:pt x="212" y="246"/>
                </a:lnTo>
                <a:lnTo>
                  <a:pt x="215" y="247"/>
                </a:lnTo>
                <a:lnTo>
                  <a:pt x="219" y="247"/>
                </a:lnTo>
                <a:lnTo>
                  <a:pt x="226" y="246"/>
                </a:lnTo>
                <a:lnTo>
                  <a:pt x="235" y="242"/>
                </a:lnTo>
                <a:lnTo>
                  <a:pt x="240" y="239"/>
                </a:lnTo>
                <a:lnTo>
                  <a:pt x="243" y="239"/>
                </a:lnTo>
                <a:lnTo>
                  <a:pt x="247" y="238"/>
                </a:lnTo>
                <a:lnTo>
                  <a:pt x="249" y="239"/>
                </a:lnTo>
                <a:lnTo>
                  <a:pt x="250" y="241"/>
                </a:lnTo>
                <a:lnTo>
                  <a:pt x="252" y="242"/>
                </a:lnTo>
                <a:lnTo>
                  <a:pt x="250" y="243"/>
                </a:lnTo>
                <a:lnTo>
                  <a:pt x="249" y="246"/>
                </a:lnTo>
                <a:lnTo>
                  <a:pt x="246" y="248"/>
                </a:lnTo>
                <a:lnTo>
                  <a:pt x="198" y="267"/>
                </a:lnTo>
                <a:lnTo>
                  <a:pt x="184" y="272"/>
                </a:lnTo>
                <a:lnTo>
                  <a:pt x="139" y="293"/>
                </a:lnTo>
                <a:lnTo>
                  <a:pt x="135" y="296"/>
                </a:lnTo>
                <a:lnTo>
                  <a:pt x="132" y="297"/>
                </a:lnTo>
                <a:lnTo>
                  <a:pt x="130" y="296"/>
                </a:lnTo>
                <a:lnTo>
                  <a:pt x="129" y="293"/>
                </a:lnTo>
                <a:lnTo>
                  <a:pt x="129" y="291"/>
                </a:lnTo>
                <a:lnTo>
                  <a:pt x="130" y="290"/>
                </a:lnTo>
                <a:lnTo>
                  <a:pt x="133" y="288"/>
                </a:lnTo>
                <a:lnTo>
                  <a:pt x="136" y="286"/>
                </a:lnTo>
                <a:lnTo>
                  <a:pt x="142" y="283"/>
                </a:lnTo>
                <a:lnTo>
                  <a:pt x="150" y="279"/>
                </a:lnTo>
                <a:lnTo>
                  <a:pt x="156" y="275"/>
                </a:lnTo>
                <a:lnTo>
                  <a:pt x="157" y="272"/>
                </a:lnTo>
                <a:lnTo>
                  <a:pt x="159" y="270"/>
                </a:lnTo>
                <a:lnTo>
                  <a:pt x="161" y="267"/>
                </a:lnTo>
                <a:lnTo>
                  <a:pt x="161" y="263"/>
                </a:lnTo>
                <a:lnTo>
                  <a:pt x="159" y="254"/>
                </a:lnTo>
                <a:lnTo>
                  <a:pt x="157" y="243"/>
                </a:lnTo>
                <a:lnTo>
                  <a:pt x="152" y="229"/>
                </a:lnTo>
                <a:lnTo>
                  <a:pt x="145" y="213"/>
                </a:lnTo>
                <a:lnTo>
                  <a:pt x="112" y="137"/>
                </a:lnTo>
                <a:lnTo>
                  <a:pt x="102" y="115"/>
                </a:lnTo>
                <a:lnTo>
                  <a:pt x="94" y="100"/>
                </a:lnTo>
                <a:lnTo>
                  <a:pt x="88" y="89"/>
                </a:lnTo>
                <a:lnTo>
                  <a:pt x="84" y="84"/>
                </a:lnTo>
                <a:lnTo>
                  <a:pt x="81" y="80"/>
                </a:lnTo>
                <a:lnTo>
                  <a:pt x="79" y="79"/>
                </a:lnTo>
                <a:lnTo>
                  <a:pt x="76" y="77"/>
                </a:lnTo>
                <a:lnTo>
                  <a:pt x="72" y="75"/>
                </a:lnTo>
                <a:lnTo>
                  <a:pt x="69" y="75"/>
                </a:lnTo>
                <a:lnTo>
                  <a:pt x="65" y="75"/>
                </a:lnTo>
                <a:lnTo>
                  <a:pt x="60" y="77"/>
                </a:lnTo>
                <a:lnTo>
                  <a:pt x="56" y="78"/>
                </a:lnTo>
                <a:lnTo>
                  <a:pt x="49" y="81"/>
                </a:lnTo>
                <a:lnTo>
                  <a:pt x="41" y="88"/>
                </a:lnTo>
                <a:lnTo>
                  <a:pt x="34" y="96"/>
                </a:lnTo>
                <a:lnTo>
                  <a:pt x="27" y="106"/>
                </a:lnTo>
                <a:lnTo>
                  <a:pt x="22" y="116"/>
                </a:lnTo>
                <a:lnTo>
                  <a:pt x="17" y="126"/>
                </a:lnTo>
                <a:lnTo>
                  <a:pt x="14" y="135"/>
                </a:lnTo>
                <a:lnTo>
                  <a:pt x="13" y="143"/>
                </a:lnTo>
                <a:lnTo>
                  <a:pt x="10" y="152"/>
                </a:lnTo>
                <a:lnTo>
                  <a:pt x="9" y="157"/>
                </a:lnTo>
                <a:lnTo>
                  <a:pt x="6" y="157"/>
                </a:lnTo>
                <a:lnTo>
                  <a:pt x="3" y="155"/>
                </a:lnTo>
                <a:lnTo>
                  <a:pt x="2" y="152"/>
                </a:lnTo>
                <a:lnTo>
                  <a:pt x="2" y="150"/>
                </a:lnTo>
                <a:lnTo>
                  <a:pt x="0" y="80"/>
                </a:lnTo>
                <a:lnTo>
                  <a:pt x="1" y="78"/>
                </a:lnTo>
                <a:lnTo>
                  <a:pt x="1" y="75"/>
                </a:lnTo>
                <a:lnTo>
                  <a:pt x="2" y="74"/>
                </a:lnTo>
                <a:lnTo>
                  <a:pt x="3" y="74"/>
                </a:lnTo>
                <a:lnTo>
                  <a:pt x="4" y="73"/>
                </a:lnTo>
                <a:lnTo>
                  <a:pt x="6" y="74"/>
                </a:lnTo>
                <a:lnTo>
                  <a:pt x="8" y="75"/>
                </a:lnTo>
                <a:lnTo>
                  <a:pt x="10" y="78"/>
                </a:lnTo>
                <a:lnTo>
                  <a:pt x="13" y="79"/>
                </a:lnTo>
                <a:lnTo>
                  <a:pt x="16" y="79"/>
                </a:lnTo>
                <a:lnTo>
                  <a:pt x="20" y="80"/>
                </a:lnTo>
                <a:lnTo>
                  <a:pt x="23" y="80"/>
                </a:lnTo>
                <a:lnTo>
                  <a:pt x="31" y="79"/>
                </a:lnTo>
                <a:lnTo>
                  <a:pt x="41" y="75"/>
                </a:lnTo>
                <a:lnTo>
                  <a:pt x="56" y="68"/>
                </a:lnTo>
                <a:lnTo>
                  <a:pt x="84" y="58"/>
                </a:lnTo>
                <a:lnTo>
                  <a:pt x="105" y="47"/>
                </a:lnTo>
                <a:lnTo>
                  <a:pt x="120" y="42"/>
                </a:lnTo>
                <a:lnTo>
                  <a:pt x="130" y="37"/>
                </a:lnTo>
                <a:lnTo>
                  <a:pt x="139" y="33"/>
                </a:lnTo>
                <a:lnTo>
                  <a:pt x="147" y="29"/>
                </a:lnTo>
                <a:lnTo>
                  <a:pt x="156" y="24"/>
                </a:lnTo>
                <a:lnTo>
                  <a:pt x="163" y="18"/>
                </a:lnTo>
                <a:lnTo>
                  <a:pt x="165" y="15"/>
                </a:lnTo>
                <a:lnTo>
                  <a:pt x="168" y="12"/>
                </a:lnTo>
                <a:lnTo>
                  <a:pt x="168" y="10"/>
                </a:lnTo>
                <a:lnTo>
                  <a:pt x="168" y="8"/>
                </a:lnTo>
                <a:lnTo>
                  <a:pt x="169" y="2"/>
                </a:lnTo>
                <a:lnTo>
                  <a:pt x="170" y="0"/>
                </a:lnTo>
                <a:lnTo>
                  <a:pt x="171" y="0"/>
                </a:lnTo>
                <a:lnTo>
                  <a:pt x="173" y="0"/>
                </a:lnTo>
                <a:lnTo>
                  <a:pt x="175" y="1"/>
                </a:lnTo>
                <a:lnTo>
                  <a:pt x="177" y="3"/>
                </a:lnTo>
                <a:lnTo>
                  <a:pt x="228" y="50"/>
                </a:lnTo>
                <a:lnTo>
                  <a:pt x="229" y="52"/>
                </a:lnTo>
                <a:lnTo>
                  <a:pt x="229" y="54"/>
                </a:lnTo>
                <a:lnTo>
                  <a:pt x="231" y="57"/>
                </a:lnTo>
                <a:lnTo>
                  <a:pt x="231" y="58"/>
                </a:lnTo>
                <a:lnTo>
                  <a:pt x="229" y="58"/>
                </a:lnTo>
                <a:lnTo>
                  <a:pt x="228" y="58"/>
                </a:lnTo>
                <a:lnTo>
                  <a:pt x="226" y="59"/>
                </a:lnTo>
                <a:lnTo>
                  <a:pt x="224" y="58"/>
                </a:lnTo>
                <a:lnTo>
                  <a:pt x="220" y="57"/>
                </a:lnTo>
                <a:lnTo>
                  <a:pt x="215" y="53"/>
                </a:lnTo>
                <a:lnTo>
                  <a:pt x="207" y="47"/>
                </a:lnTo>
                <a:lnTo>
                  <a:pt x="198" y="44"/>
                </a:lnTo>
                <a:lnTo>
                  <a:pt x="189" y="40"/>
                </a:lnTo>
                <a:lnTo>
                  <a:pt x="178" y="38"/>
                </a:lnTo>
                <a:lnTo>
                  <a:pt x="166" y="37"/>
                </a:lnTo>
                <a:lnTo>
                  <a:pt x="156" y="38"/>
                </a:lnTo>
                <a:lnTo>
                  <a:pt x="147" y="39"/>
                </a:lnTo>
                <a:lnTo>
                  <a:pt x="139" y="43"/>
                </a:lnTo>
                <a:lnTo>
                  <a:pt x="132" y="45"/>
                </a:lnTo>
                <a:lnTo>
                  <a:pt x="128" y="49"/>
                </a:lnTo>
                <a:lnTo>
                  <a:pt x="125" y="53"/>
                </a:lnTo>
                <a:lnTo>
                  <a:pt x="123" y="59"/>
                </a:lnTo>
                <a:lnTo>
                  <a:pt x="125" y="66"/>
                </a:lnTo>
                <a:lnTo>
                  <a:pt x="127" y="75"/>
                </a:lnTo>
                <a:lnTo>
                  <a:pt x="130" y="86"/>
                </a:lnTo>
                <a:lnTo>
                  <a:pt x="136" y="99"/>
                </a:lnTo>
                <a:lnTo>
                  <a:pt x="147" y="1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7" name="Freeform 1257"/>
          <p:cNvSpPr>
            <a:spLocks noEditPoints="1"/>
          </p:cNvSpPr>
          <p:nvPr/>
        </p:nvSpPr>
        <p:spPr bwMode="auto">
          <a:xfrm>
            <a:off x="6081713" y="2185988"/>
            <a:ext cx="52387" cy="55562"/>
          </a:xfrm>
          <a:custGeom>
            <a:avLst/>
            <a:gdLst>
              <a:gd name="T0" fmla="*/ 2147483647 w 279"/>
              <a:gd name="T1" fmla="*/ 2147483647 h 291"/>
              <a:gd name="T2" fmla="*/ 2147483647 w 279"/>
              <a:gd name="T3" fmla="*/ 2147483647 h 291"/>
              <a:gd name="T4" fmla="*/ 2147483647 w 279"/>
              <a:gd name="T5" fmla="*/ 2147483647 h 291"/>
              <a:gd name="T6" fmla="*/ 2147483647 w 279"/>
              <a:gd name="T7" fmla="*/ 2147483647 h 291"/>
              <a:gd name="T8" fmla="*/ 2147483647 w 279"/>
              <a:gd name="T9" fmla="*/ 2147483647 h 291"/>
              <a:gd name="T10" fmla="*/ 2147483647 w 279"/>
              <a:gd name="T11" fmla="*/ 2147483647 h 291"/>
              <a:gd name="T12" fmla="*/ 2147483647 w 279"/>
              <a:gd name="T13" fmla="*/ 2147483647 h 291"/>
              <a:gd name="T14" fmla="*/ 2147483647 w 279"/>
              <a:gd name="T15" fmla="*/ 2147483647 h 291"/>
              <a:gd name="T16" fmla="*/ 2147483647 w 279"/>
              <a:gd name="T17" fmla="*/ 2147483647 h 291"/>
              <a:gd name="T18" fmla="*/ 2147483647 w 279"/>
              <a:gd name="T19" fmla="*/ 2147483647 h 291"/>
              <a:gd name="T20" fmla="*/ 2147483647 w 279"/>
              <a:gd name="T21" fmla="*/ 2147483647 h 291"/>
              <a:gd name="T22" fmla="*/ 2147483647 w 279"/>
              <a:gd name="T23" fmla="*/ 2147483647 h 291"/>
              <a:gd name="T24" fmla="*/ 2147483647 w 279"/>
              <a:gd name="T25" fmla="*/ 2147483647 h 291"/>
              <a:gd name="T26" fmla="*/ 2147483647 w 279"/>
              <a:gd name="T27" fmla="*/ 2147483647 h 291"/>
              <a:gd name="T28" fmla="*/ 2147483647 w 279"/>
              <a:gd name="T29" fmla="*/ 2147483647 h 291"/>
              <a:gd name="T30" fmla="*/ 2147483647 w 279"/>
              <a:gd name="T31" fmla="*/ 2147483647 h 291"/>
              <a:gd name="T32" fmla="*/ 2147483647 w 279"/>
              <a:gd name="T33" fmla="*/ 2147483647 h 291"/>
              <a:gd name="T34" fmla="*/ 2147483647 w 279"/>
              <a:gd name="T35" fmla="*/ 2147483647 h 291"/>
              <a:gd name="T36" fmla="*/ 2147483647 w 279"/>
              <a:gd name="T37" fmla="*/ 2147483647 h 291"/>
              <a:gd name="T38" fmla="*/ 2147483647 w 279"/>
              <a:gd name="T39" fmla="*/ 2147483647 h 291"/>
              <a:gd name="T40" fmla="*/ 2147483647 w 279"/>
              <a:gd name="T41" fmla="*/ 2147483647 h 291"/>
              <a:gd name="T42" fmla="*/ 2147483647 w 279"/>
              <a:gd name="T43" fmla="*/ 2147483647 h 291"/>
              <a:gd name="T44" fmla="*/ 2147483647 w 279"/>
              <a:gd name="T45" fmla="*/ 2147483647 h 291"/>
              <a:gd name="T46" fmla="*/ 2147483647 w 279"/>
              <a:gd name="T47" fmla="*/ 2147483647 h 291"/>
              <a:gd name="T48" fmla="*/ 2147483647 w 279"/>
              <a:gd name="T49" fmla="*/ 2147483647 h 291"/>
              <a:gd name="T50" fmla="*/ 2147483647 w 279"/>
              <a:gd name="T51" fmla="*/ 2147483647 h 291"/>
              <a:gd name="T52" fmla="*/ 2147483647 w 279"/>
              <a:gd name="T53" fmla="*/ 2147483647 h 291"/>
              <a:gd name="T54" fmla="*/ 2147483647 w 279"/>
              <a:gd name="T55" fmla="*/ 2147483647 h 291"/>
              <a:gd name="T56" fmla="*/ 2147483647 w 279"/>
              <a:gd name="T57" fmla="*/ 2147483647 h 291"/>
              <a:gd name="T58" fmla="*/ 2147483647 w 279"/>
              <a:gd name="T59" fmla="*/ 2147483647 h 291"/>
              <a:gd name="T60" fmla="*/ 2147483647 w 279"/>
              <a:gd name="T61" fmla="*/ 2147483647 h 291"/>
              <a:gd name="T62" fmla="*/ 2147483647 w 279"/>
              <a:gd name="T63" fmla="*/ 2147483647 h 291"/>
              <a:gd name="T64" fmla="*/ 2147483647 w 279"/>
              <a:gd name="T65" fmla="*/ 2147483647 h 291"/>
              <a:gd name="T66" fmla="*/ 2147483647 w 279"/>
              <a:gd name="T67" fmla="*/ 2147483647 h 291"/>
              <a:gd name="T68" fmla="*/ 2147483647 w 279"/>
              <a:gd name="T69" fmla="*/ 2147483647 h 291"/>
              <a:gd name="T70" fmla="*/ 2147483647 w 279"/>
              <a:gd name="T71" fmla="*/ 2147483647 h 291"/>
              <a:gd name="T72" fmla="*/ 2147483647 w 279"/>
              <a:gd name="T73" fmla="*/ 2147483647 h 291"/>
              <a:gd name="T74" fmla="*/ 2147483647 w 279"/>
              <a:gd name="T75" fmla="*/ 2147483647 h 291"/>
              <a:gd name="T76" fmla="*/ 0 w 279"/>
              <a:gd name="T77" fmla="*/ 2147483647 h 291"/>
              <a:gd name="T78" fmla="*/ 2147483647 w 279"/>
              <a:gd name="T79" fmla="*/ 2147483647 h 291"/>
              <a:gd name="T80" fmla="*/ 2147483647 w 279"/>
              <a:gd name="T81" fmla="*/ 0 h 291"/>
              <a:gd name="T82" fmla="*/ 2147483647 w 279"/>
              <a:gd name="T83" fmla="*/ 2147483647 h 291"/>
              <a:gd name="T84" fmla="*/ 2147483647 w 279"/>
              <a:gd name="T85" fmla="*/ 2147483647 h 291"/>
              <a:gd name="T86" fmla="*/ 2147483647 w 279"/>
              <a:gd name="T87" fmla="*/ 2147483647 h 291"/>
              <a:gd name="T88" fmla="*/ 2147483647 w 279"/>
              <a:gd name="T89" fmla="*/ 2147483647 h 291"/>
              <a:gd name="T90" fmla="*/ 2147483647 w 279"/>
              <a:gd name="T91" fmla="*/ 2147483647 h 291"/>
              <a:gd name="T92" fmla="*/ 2147483647 w 279"/>
              <a:gd name="T93" fmla="*/ 2147483647 h 291"/>
              <a:gd name="T94" fmla="*/ 2147483647 w 279"/>
              <a:gd name="T95" fmla="*/ 2147483647 h 29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9"/>
              <a:gd name="T145" fmla="*/ 0 h 291"/>
              <a:gd name="T146" fmla="*/ 279 w 279"/>
              <a:gd name="T147" fmla="*/ 291 h 29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9" h="291">
                <a:moveTo>
                  <a:pt x="154" y="170"/>
                </a:moveTo>
                <a:lnTo>
                  <a:pt x="73" y="187"/>
                </a:lnTo>
                <a:lnTo>
                  <a:pt x="70" y="214"/>
                </a:lnTo>
                <a:lnTo>
                  <a:pt x="69" y="230"/>
                </a:lnTo>
                <a:lnTo>
                  <a:pt x="69" y="241"/>
                </a:lnTo>
                <a:lnTo>
                  <a:pt x="70" y="248"/>
                </a:lnTo>
                <a:lnTo>
                  <a:pt x="71" y="254"/>
                </a:lnTo>
                <a:lnTo>
                  <a:pt x="73" y="257"/>
                </a:lnTo>
                <a:lnTo>
                  <a:pt x="77" y="261"/>
                </a:lnTo>
                <a:lnTo>
                  <a:pt x="80" y="264"/>
                </a:lnTo>
                <a:lnTo>
                  <a:pt x="84" y="265"/>
                </a:lnTo>
                <a:lnTo>
                  <a:pt x="87" y="265"/>
                </a:lnTo>
                <a:lnTo>
                  <a:pt x="93" y="265"/>
                </a:lnTo>
                <a:lnTo>
                  <a:pt x="104" y="264"/>
                </a:lnTo>
                <a:lnTo>
                  <a:pt x="106" y="264"/>
                </a:lnTo>
                <a:lnTo>
                  <a:pt x="107" y="264"/>
                </a:lnTo>
                <a:lnTo>
                  <a:pt x="108" y="265"/>
                </a:lnTo>
                <a:lnTo>
                  <a:pt x="108" y="268"/>
                </a:lnTo>
                <a:lnTo>
                  <a:pt x="109" y="270"/>
                </a:lnTo>
                <a:lnTo>
                  <a:pt x="108" y="271"/>
                </a:lnTo>
                <a:lnTo>
                  <a:pt x="105" y="272"/>
                </a:lnTo>
                <a:lnTo>
                  <a:pt x="100" y="272"/>
                </a:lnTo>
                <a:lnTo>
                  <a:pt x="93" y="275"/>
                </a:lnTo>
                <a:lnTo>
                  <a:pt x="83" y="277"/>
                </a:lnTo>
                <a:lnTo>
                  <a:pt x="63" y="282"/>
                </a:lnTo>
                <a:lnTo>
                  <a:pt x="56" y="282"/>
                </a:lnTo>
                <a:lnTo>
                  <a:pt x="37" y="286"/>
                </a:lnTo>
                <a:lnTo>
                  <a:pt x="29" y="289"/>
                </a:lnTo>
                <a:lnTo>
                  <a:pt x="22" y="290"/>
                </a:lnTo>
                <a:lnTo>
                  <a:pt x="18" y="291"/>
                </a:lnTo>
                <a:lnTo>
                  <a:pt x="15" y="291"/>
                </a:lnTo>
                <a:lnTo>
                  <a:pt x="14" y="291"/>
                </a:lnTo>
                <a:lnTo>
                  <a:pt x="14" y="289"/>
                </a:lnTo>
                <a:lnTo>
                  <a:pt x="13" y="286"/>
                </a:lnTo>
                <a:lnTo>
                  <a:pt x="14" y="284"/>
                </a:lnTo>
                <a:lnTo>
                  <a:pt x="18" y="282"/>
                </a:lnTo>
                <a:lnTo>
                  <a:pt x="25" y="279"/>
                </a:lnTo>
                <a:lnTo>
                  <a:pt x="35" y="275"/>
                </a:lnTo>
                <a:lnTo>
                  <a:pt x="43" y="269"/>
                </a:lnTo>
                <a:lnTo>
                  <a:pt x="46" y="265"/>
                </a:lnTo>
                <a:lnTo>
                  <a:pt x="49" y="261"/>
                </a:lnTo>
                <a:lnTo>
                  <a:pt x="51" y="254"/>
                </a:lnTo>
                <a:lnTo>
                  <a:pt x="55" y="247"/>
                </a:lnTo>
                <a:lnTo>
                  <a:pt x="58" y="228"/>
                </a:lnTo>
                <a:lnTo>
                  <a:pt x="63" y="202"/>
                </a:lnTo>
                <a:lnTo>
                  <a:pt x="67" y="167"/>
                </a:lnTo>
                <a:lnTo>
                  <a:pt x="73" y="123"/>
                </a:lnTo>
                <a:lnTo>
                  <a:pt x="77" y="101"/>
                </a:lnTo>
                <a:lnTo>
                  <a:pt x="78" y="87"/>
                </a:lnTo>
                <a:lnTo>
                  <a:pt x="80" y="75"/>
                </a:lnTo>
                <a:lnTo>
                  <a:pt x="83" y="65"/>
                </a:lnTo>
                <a:lnTo>
                  <a:pt x="79" y="61"/>
                </a:lnTo>
                <a:lnTo>
                  <a:pt x="76" y="61"/>
                </a:lnTo>
                <a:lnTo>
                  <a:pt x="71" y="60"/>
                </a:lnTo>
                <a:lnTo>
                  <a:pt x="69" y="59"/>
                </a:lnTo>
                <a:lnTo>
                  <a:pt x="66" y="59"/>
                </a:lnTo>
                <a:lnTo>
                  <a:pt x="64" y="59"/>
                </a:lnTo>
                <a:lnTo>
                  <a:pt x="63" y="58"/>
                </a:lnTo>
                <a:lnTo>
                  <a:pt x="63" y="55"/>
                </a:lnTo>
                <a:lnTo>
                  <a:pt x="64" y="54"/>
                </a:lnTo>
                <a:lnTo>
                  <a:pt x="66" y="52"/>
                </a:lnTo>
                <a:lnTo>
                  <a:pt x="73" y="48"/>
                </a:lnTo>
                <a:lnTo>
                  <a:pt x="81" y="41"/>
                </a:lnTo>
                <a:lnTo>
                  <a:pt x="88" y="33"/>
                </a:lnTo>
                <a:lnTo>
                  <a:pt x="94" y="26"/>
                </a:lnTo>
                <a:lnTo>
                  <a:pt x="98" y="18"/>
                </a:lnTo>
                <a:lnTo>
                  <a:pt x="100" y="17"/>
                </a:lnTo>
                <a:lnTo>
                  <a:pt x="102" y="17"/>
                </a:lnTo>
                <a:lnTo>
                  <a:pt x="104" y="18"/>
                </a:lnTo>
                <a:lnTo>
                  <a:pt x="105" y="20"/>
                </a:lnTo>
                <a:lnTo>
                  <a:pt x="107" y="24"/>
                </a:lnTo>
                <a:lnTo>
                  <a:pt x="115" y="39"/>
                </a:lnTo>
                <a:lnTo>
                  <a:pt x="126" y="55"/>
                </a:lnTo>
                <a:lnTo>
                  <a:pt x="137" y="74"/>
                </a:lnTo>
                <a:lnTo>
                  <a:pt x="150" y="94"/>
                </a:lnTo>
                <a:lnTo>
                  <a:pt x="164" y="117"/>
                </a:lnTo>
                <a:lnTo>
                  <a:pt x="179" y="142"/>
                </a:lnTo>
                <a:lnTo>
                  <a:pt x="196" y="167"/>
                </a:lnTo>
                <a:lnTo>
                  <a:pt x="216" y="198"/>
                </a:lnTo>
                <a:lnTo>
                  <a:pt x="223" y="208"/>
                </a:lnTo>
                <a:lnTo>
                  <a:pt x="228" y="216"/>
                </a:lnTo>
                <a:lnTo>
                  <a:pt x="235" y="222"/>
                </a:lnTo>
                <a:lnTo>
                  <a:pt x="241" y="227"/>
                </a:lnTo>
                <a:lnTo>
                  <a:pt x="247" y="229"/>
                </a:lnTo>
                <a:lnTo>
                  <a:pt x="254" y="230"/>
                </a:lnTo>
                <a:lnTo>
                  <a:pt x="262" y="229"/>
                </a:lnTo>
                <a:lnTo>
                  <a:pt x="272" y="227"/>
                </a:lnTo>
                <a:lnTo>
                  <a:pt x="276" y="228"/>
                </a:lnTo>
                <a:lnTo>
                  <a:pt x="279" y="230"/>
                </a:lnTo>
                <a:lnTo>
                  <a:pt x="279" y="233"/>
                </a:lnTo>
                <a:lnTo>
                  <a:pt x="277" y="235"/>
                </a:lnTo>
                <a:lnTo>
                  <a:pt x="275" y="236"/>
                </a:lnTo>
                <a:lnTo>
                  <a:pt x="272" y="236"/>
                </a:lnTo>
                <a:lnTo>
                  <a:pt x="265" y="237"/>
                </a:lnTo>
                <a:lnTo>
                  <a:pt x="258" y="240"/>
                </a:lnTo>
                <a:lnTo>
                  <a:pt x="216" y="248"/>
                </a:lnTo>
                <a:lnTo>
                  <a:pt x="205" y="251"/>
                </a:lnTo>
                <a:lnTo>
                  <a:pt x="189" y="255"/>
                </a:lnTo>
                <a:lnTo>
                  <a:pt x="179" y="257"/>
                </a:lnTo>
                <a:lnTo>
                  <a:pt x="174" y="257"/>
                </a:lnTo>
                <a:lnTo>
                  <a:pt x="168" y="258"/>
                </a:lnTo>
                <a:lnTo>
                  <a:pt x="161" y="261"/>
                </a:lnTo>
                <a:lnTo>
                  <a:pt x="156" y="262"/>
                </a:lnTo>
                <a:lnTo>
                  <a:pt x="153" y="262"/>
                </a:lnTo>
                <a:lnTo>
                  <a:pt x="150" y="261"/>
                </a:lnTo>
                <a:lnTo>
                  <a:pt x="150" y="258"/>
                </a:lnTo>
                <a:lnTo>
                  <a:pt x="150" y="256"/>
                </a:lnTo>
                <a:lnTo>
                  <a:pt x="151" y="255"/>
                </a:lnTo>
                <a:lnTo>
                  <a:pt x="153" y="254"/>
                </a:lnTo>
                <a:lnTo>
                  <a:pt x="156" y="254"/>
                </a:lnTo>
                <a:lnTo>
                  <a:pt x="164" y="251"/>
                </a:lnTo>
                <a:lnTo>
                  <a:pt x="170" y="250"/>
                </a:lnTo>
                <a:lnTo>
                  <a:pt x="175" y="248"/>
                </a:lnTo>
                <a:lnTo>
                  <a:pt x="178" y="245"/>
                </a:lnTo>
                <a:lnTo>
                  <a:pt x="182" y="242"/>
                </a:lnTo>
                <a:lnTo>
                  <a:pt x="184" y="238"/>
                </a:lnTo>
                <a:lnTo>
                  <a:pt x="185" y="235"/>
                </a:lnTo>
                <a:lnTo>
                  <a:pt x="186" y="231"/>
                </a:lnTo>
                <a:lnTo>
                  <a:pt x="185" y="227"/>
                </a:lnTo>
                <a:lnTo>
                  <a:pt x="184" y="222"/>
                </a:lnTo>
                <a:lnTo>
                  <a:pt x="182" y="216"/>
                </a:lnTo>
                <a:lnTo>
                  <a:pt x="177" y="208"/>
                </a:lnTo>
                <a:lnTo>
                  <a:pt x="171" y="198"/>
                </a:lnTo>
                <a:lnTo>
                  <a:pt x="163" y="184"/>
                </a:lnTo>
                <a:lnTo>
                  <a:pt x="154" y="170"/>
                </a:lnTo>
                <a:close/>
                <a:moveTo>
                  <a:pt x="76" y="178"/>
                </a:moveTo>
                <a:lnTo>
                  <a:pt x="149" y="164"/>
                </a:lnTo>
                <a:lnTo>
                  <a:pt x="90" y="69"/>
                </a:lnTo>
                <a:lnTo>
                  <a:pt x="76" y="178"/>
                </a:lnTo>
                <a:close/>
                <a:moveTo>
                  <a:pt x="17" y="31"/>
                </a:moveTo>
                <a:lnTo>
                  <a:pt x="22" y="30"/>
                </a:lnTo>
                <a:lnTo>
                  <a:pt x="25" y="30"/>
                </a:lnTo>
                <a:lnTo>
                  <a:pt x="30" y="31"/>
                </a:lnTo>
                <a:lnTo>
                  <a:pt x="34" y="33"/>
                </a:lnTo>
                <a:lnTo>
                  <a:pt x="37" y="35"/>
                </a:lnTo>
                <a:lnTo>
                  <a:pt x="41" y="39"/>
                </a:lnTo>
                <a:lnTo>
                  <a:pt x="42" y="42"/>
                </a:lnTo>
                <a:lnTo>
                  <a:pt x="43" y="47"/>
                </a:lnTo>
                <a:lnTo>
                  <a:pt x="44" y="51"/>
                </a:lnTo>
                <a:lnTo>
                  <a:pt x="44" y="55"/>
                </a:lnTo>
                <a:lnTo>
                  <a:pt x="43" y="60"/>
                </a:lnTo>
                <a:lnTo>
                  <a:pt x="41" y="63"/>
                </a:lnTo>
                <a:lnTo>
                  <a:pt x="38" y="67"/>
                </a:lnTo>
                <a:lnTo>
                  <a:pt x="35" y="69"/>
                </a:lnTo>
                <a:lnTo>
                  <a:pt x="31" y="72"/>
                </a:lnTo>
                <a:lnTo>
                  <a:pt x="28" y="73"/>
                </a:lnTo>
                <a:lnTo>
                  <a:pt x="23" y="74"/>
                </a:lnTo>
                <a:lnTo>
                  <a:pt x="18" y="73"/>
                </a:lnTo>
                <a:lnTo>
                  <a:pt x="14" y="72"/>
                </a:lnTo>
                <a:lnTo>
                  <a:pt x="10" y="70"/>
                </a:lnTo>
                <a:lnTo>
                  <a:pt x="7" y="67"/>
                </a:lnTo>
                <a:lnTo>
                  <a:pt x="3" y="63"/>
                </a:lnTo>
                <a:lnTo>
                  <a:pt x="1" y="60"/>
                </a:lnTo>
                <a:lnTo>
                  <a:pt x="0" y="55"/>
                </a:lnTo>
                <a:lnTo>
                  <a:pt x="0" y="52"/>
                </a:lnTo>
                <a:lnTo>
                  <a:pt x="0" y="47"/>
                </a:lnTo>
                <a:lnTo>
                  <a:pt x="1" y="44"/>
                </a:lnTo>
                <a:lnTo>
                  <a:pt x="3" y="40"/>
                </a:lnTo>
                <a:lnTo>
                  <a:pt x="6" y="37"/>
                </a:lnTo>
                <a:lnTo>
                  <a:pt x="9" y="34"/>
                </a:lnTo>
                <a:lnTo>
                  <a:pt x="13" y="32"/>
                </a:lnTo>
                <a:lnTo>
                  <a:pt x="17" y="31"/>
                </a:lnTo>
                <a:close/>
                <a:moveTo>
                  <a:pt x="146" y="2"/>
                </a:moveTo>
                <a:lnTo>
                  <a:pt x="150" y="0"/>
                </a:lnTo>
                <a:lnTo>
                  <a:pt x="154" y="0"/>
                </a:lnTo>
                <a:lnTo>
                  <a:pt x="158" y="2"/>
                </a:lnTo>
                <a:lnTo>
                  <a:pt x="162" y="4"/>
                </a:lnTo>
                <a:lnTo>
                  <a:pt x="165" y="6"/>
                </a:lnTo>
                <a:lnTo>
                  <a:pt x="168" y="10"/>
                </a:lnTo>
                <a:lnTo>
                  <a:pt x="170" y="13"/>
                </a:lnTo>
                <a:lnTo>
                  <a:pt x="171" y="17"/>
                </a:lnTo>
                <a:lnTo>
                  <a:pt x="172" y="21"/>
                </a:lnTo>
                <a:lnTo>
                  <a:pt x="171" y="26"/>
                </a:lnTo>
                <a:lnTo>
                  <a:pt x="170" y="30"/>
                </a:lnTo>
                <a:lnTo>
                  <a:pt x="169" y="34"/>
                </a:lnTo>
                <a:lnTo>
                  <a:pt x="165" y="38"/>
                </a:lnTo>
                <a:lnTo>
                  <a:pt x="162" y="41"/>
                </a:lnTo>
                <a:lnTo>
                  <a:pt x="158" y="44"/>
                </a:lnTo>
                <a:lnTo>
                  <a:pt x="154" y="45"/>
                </a:lnTo>
                <a:lnTo>
                  <a:pt x="150" y="45"/>
                </a:lnTo>
                <a:lnTo>
                  <a:pt x="146" y="45"/>
                </a:lnTo>
                <a:lnTo>
                  <a:pt x="142" y="42"/>
                </a:lnTo>
                <a:lnTo>
                  <a:pt x="139" y="40"/>
                </a:lnTo>
                <a:lnTo>
                  <a:pt x="135" y="38"/>
                </a:lnTo>
                <a:lnTo>
                  <a:pt x="132" y="34"/>
                </a:lnTo>
                <a:lnTo>
                  <a:pt x="129" y="30"/>
                </a:lnTo>
                <a:lnTo>
                  <a:pt x="128" y="26"/>
                </a:lnTo>
                <a:lnTo>
                  <a:pt x="127" y="21"/>
                </a:lnTo>
                <a:lnTo>
                  <a:pt x="128" y="18"/>
                </a:lnTo>
                <a:lnTo>
                  <a:pt x="129" y="13"/>
                </a:lnTo>
                <a:lnTo>
                  <a:pt x="132" y="10"/>
                </a:lnTo>
                <a:lnTo>
                  <a:pt x="134" y="7"/>
                </a:lnTo>
                <a:lnTo>
                  <a:pt x="137" y="4"/>
                </a:lnTo>
                <a:lnTo>
                  <a:pt x="141" y="3"/>
                </a:lnTo>
                <a:lnTo>
                  <a:pt x="146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8" name="Freeform 1258"/>
          <p:cNvSpPr>
            <a:spLocks/>
          </p:cNvSpPr>
          <p:nvPr/>
        </p:nvSpPr>
        <p:spPr bwMode="auto">
          <a:xfrm>
            <a:off x="6137275" y="2179638"/>
            <a:ext cx="42863" cy="50800"/>
          </a:xfrm>
          <a:custGeom>
            <a:avLst/>
            <a:gdLst>
              <a:gd name="T0" fmla="*/ 2147483647 w 247"/>
              <a:gd name="T1" fmla="*/ 2147483647 h 265"/>
              <a:gd name="T2" fmla="*/ 2147483647 w 247"/>
              <a:gd name="T3" fmla="*/ 2147483647 h 265"/>
              <a:gd name="T4" fmla="*/ 2147483647 w 247"/>
              <a:gd name="T5" fmla="*/ 2147483647 h 265"/>
              <a:gd name="T6" fmla="*/ 2147483647 w 247"/>
              <a:gd name="T7" fmla="*/ 2147483647 h 265"/>
              <a:gd name="T8" fmla="*/ 2147483647 w 247"/>
              <a:gd name="T9" fmla="*/ 2147483647 h 265"/>
              <a:gd name="T10" fmla="*/ 2147483647 w 247"/>
              <a:gd name="T11" fmla="*/ 2147483647 h 265"/>
              <a:gd name="T12" fmla="*/ 2147483647 w 247"/>
              <a:gd name="T13" fmla="*/ 2147483647 h 265"/>
              <a:gd name="T14" fmla="*/ 2147483647 w 247"/>
              <a:gd name="T15" fmla="*/ 2147483647 h 265"/>
              <a:gd name="T16" fmla="*/ 2147483647 w 247"/>
              <a:gd name="T17" fmla="*/ 2147483647 h 265"/>
              <a:gd name="T18" fmla="*/ 2147483647 w 247"/>
              <a:gd name="T19" fmla="*/ 2147483647 h 265"/>
              <a:gd name="T20" fmla="*/ 2147483647 w 247"/>
              <a:gd name="T21" fmla="*/ 2147483647 h 265"/>
              <a:gd name="T22" fmla="*/ 2147483647 w 247"/>
              <a:gd name="T23" fmla="*/ 2147483647 h 265"/>
              <a:gd name="T24" fmla="*/ 2147483647 w 247"/>
              <a:gd name="T25" fmla="*/ 2147483647 h 265"/>
              <a:gd name="T26" fmla="*/ 2147483647 w 247"/>
              <a:gd name="T27" fmla="*/ 2147483647 h 265"/>
              <a:gd name="T28" fmla="*/ 2147483647 w 247"/>
              <a:gd name="T29" fmla="*/ 2147483647 h 265"/>
              <a:gd name="T30" fmla="*/ 2147483647 w 247"/>
              <a:gd name="T31" fmla="*/ 2147483647 h 265"/>
              <a:gd name="T32" fmla="*/ 2147483647 w 247"/>
              <a:gd name="T33" fmla="*/ 2147483647 h 265"/>
              <a:gd name="T34" fmla="*/ 2147483647 w 247"/>
              <a:gd name="T35" fmla="*/ 2147483647 h 265"/>
              <a:gd name="T36" fmla="*/ 2147483647 w 247"/>
              <a:gd name="T37" fmla="*/ 2147483647 h 265"/>
              <a:gd name="T38" fmla="*/ 2147483647 w 247"/>
              <a:gd name="T39" fmla="*/ 2147483647 h 265"/>
              <a:gd name="T40" fmla="*/ 2147483647 w 247"/>
              <a:gd name="T41" fmla="*/ 2147483647 h 265"/>
              <a:gd name="T42" fmla="*/ 2147483647 w 247"/>
              <a:gd name="T43" fmla="*/ 2147483647 h 265"/>
              <a:gd name="T44" fmla="*/ 2147483647 w 247"/>
              <a:gd name="T45" fmla="*/ 2147483647 h 265"/>
              <a:gd name="T46" fmla="*/ 2147483647 w 247"/>
              <a:gd name="T47" fmla="*/ 2147483647 h 265"/>
              <a:gd name="T48" fmla="*/ 2147483647 w 247"/>
              <a:gd name="T49" fmla="*/ 2147483647 h 265"/>
              <a:gd name="T50" fmla="*/ 2147483647 w 247"/>
              <a:gd name="T51" fmla="*/ 2147483647 h 265"/>
              <a:gd name="T52" fmla="*/ 2147483647 w 247"/>
              <a:gd name="T53" fmla="*/ 2147483647 h 265"/>
              <a:gd name="T54" fmla="*/ 2147483647 w 247"/>
              <a:gd name="T55" fmla="*/ 2147483647 h 265"/>
              <a:gd name="T56" fmla="*/ 2147483647 w 247"/>
              <a:gd name="T57" fmla="*/ 2147483647 h 265"/>
              <a:gd name="T58" fmla="*/ 2147483647 w 247"/>
              <a:gd name="T59" fmla="*/ 2147483647 h 265"/>
              <a:gd name="T60" fmla="*/ 2147483647 w 247"/>
              <a:gd name="T61" fmla="*/ 2147483647 h 265"/>
              <a:gd name="T62" fmla="*/ 2147483647 w 247"/>
              <a:gd name="T63" fmla="*/ 2147483647 h 265"/>
              <a:gd name="T64" fmla="*/ 2147483647 w 247"/>
              <a:gd name="T65" fmla="*/ 2147483647 h 265"/>
              <a:gd name="T66" fmla="*/ 0 w 247"/>
              <a:gd name="T67" fmla="*/ 2147483647 h 265"/>
              <a:gd name="T68" fmla="*/ 0 w 247"/>
              <a:gd name="T69" fmla="*/ 2147483647 h 265"/>
              <a:gd name="T70" fmla="*/ 2147483647 w 247"/>
              <a:gd name="T71" fmla="*/ 2147483647 h 265"/>
              <a:gd name="T72" fmla="*/ 2147483647 w 247"/>
              <a:gd name="T73" fmla="*/ 2147483647 h 265"/>
              <a:gd name="T74" fmla="*/ 2147483647 w 247"/>
              <a:gd name="T75" fmla="*/ 2147483647 h 265"/>
              <a:gd name="T76" fmla="*/ 2147483647 w 247"/>
              <a:gd name="T77" fmla="*/ 2147483647 h 265"/>
              <a:gd name="T78" fmla="*/ 2147483647 w 247"/>
              <a:gd name="T79" fmla="*/ 2147483647 h 265"/>
              <a:gd name="T80" fmla="*/ 2147483647 w 247"/>
              <a:gd name="T81" fmla="*/ 2147483647 h 265"/>
              <a:gd name="T82" fmla="*/ 2147483647 w 247"/>
              <a:gd name="T83" fmla="*/ 2147483647 h 265"/>
              <a:gd name="T84" fmla="*/ 2147483647 w 247"/>
              <a:gd name="T85" fmla="*/ 2147483647 h 265"/>
              <a:gd name="T86" fmla="*/ 2147483647 w 247"/>
              <a:gd name="T87" fmla="*/ 2147483647 h 265"/>
              <a:gd name="T88" fmla="*/ 2147483647 w 247"/>
              <a:gd name="T89" fmla="*/ 2147483647 h 265"/>
              <a:gd name="T90" fmla="*/ 2147483647 w 247"/>
              <a:gd name="T91" fmla="*/ 2147483647 h 265"/>
              <a:gd name="T92" fmla="*/ 2147483647 w 247"/>
              <a:gd name="T93" fmla="*/ 0 h 265"/>
              <a:gd name="T94" fmla="*/ 2147483647 w 247"/>
              <a:gd name="T95" fmla="*/ 0 h 265"/>
              <a:gd name="T96" fmla="*/ 2147483647 w 247"/>
              <a:gd name="T97" fmla="*/ 2147483647 h 265"/>
              <a:gd name="T98" fmla="*/ 2147483647 w 247"/>
              <a:gd name="T99" fmla="*/ 2147483647 h 265"/>
              <a:gd name="T100" fmla="*/ 2147483647 w 247"/>
              <a:gd name="T101" fmla="*/ 2147483647 h 265"/>
              <a:gd name="T102" fmla="*/ 2147483647 w 247"/>
              <a:gd name="T103" fmla="*/ 2147483647 h 265"/>
              <a:gd name="T104" fmla="*/ 2147483647 w 247"/>
              <a:gd name="T105" fmla="*/ 2147483647 h 265"/>
              <a:gd name="T106" fmla="*/ 2147483647 w 247"/>
              <a:gd name="T107" fmla="*/ 2147483647 h 265"/>
              <a:gd name="T108" fmla="*/ 2147483647 w 247"/>
              <a:gd name="T109" fmla="*/ 2147483647 h 265"/>
              <a:gd name="T110" fmla="*/ 2147483647 w 247"/>
              <a:gd name="T111" fmla="*/ 2147483647 h 265"/>
              <a:gd name="T112" fmla="*/ 2147483647 w 247"/>
              <a:gd name="T113" fmla="*/ 2147483647 h 265"/>
              <a:gd name="T114" fmla="*/ 2147483647 w 247"/>
              <a:gd name="T115" fmla="*/ 2147483647 h 265"/>
              <a:gd name="T116" fmla="*/ 2147483647 w 247"/>
              <a:gd name="T117" fmla="*/ 2147483647 h 265"/>
              <a:gd name="T118" fmla="*/ 2147483647 w 247"/>
              <a:gd name="T119" fmla="*/ 2147483647 h 265"/>
              <a:gd name="T120" fmla="*/ 2147483647 w 247"/>
              <a:gd name="T121" fmla="*/ 2147483647 h 2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47"/>
              <a:gd name="T184" fmla="*/ 0 h 265"/>
              <a:gd name="T185" fmla="*/ 247 w 247"/>
              <a:gd name="T186" fmla="*/ 265 h 26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47" h="265">
                <a:moveTo>
                  <a:pt x="145" y="106"/>
                </a:moveTo>
                <a:lnTo>
                  <a:pt x="149" y="189"/>
                </a:lnTo>
                <a:lnTo>
                  <a:pt x="151" y="206"/>
                </a:lnTo>
                <a:lnTo>
                  <a:pt x="153" y="220"/>
                </a:lnTo>
                <a:lnTo>
                  <a:pt x="155" y="231"/>
                </a:lnTo>
                <a:lnTo>
                  <a:pt x="159" y="239"/>
                </a:lnTo>
                <a:lnTo>
                  <a:pt x="161" y="243"/>
                </a:lnTo>
                <a:lnTo>
                  <a:pt x="163" y="245"/>
                </a:lnTo>
                <a:lnTo>
                  <a:pt x="167" y="246"/>
                </a:lnTo>
                <a:lnTo>
                  <a:pt x="169" y="248"/>
                </a:lnTo>
                <a:lnTo>
                  <a:pt x="177" y="250"/>
                </a:lnTo>
                <a:lnTo>
                  <a:pt x="186" y="250"/>
                </a:lnTo>
                <a:lnTo>
                  <a:pt x="193" y="250"/>
                </a:lnTo>
                <a:lnTo>
                  <a:pt x="197" y="248"/>
                </a:lnTo>
                <a:lnTo>
                  <a:pt x="199" y="250"/>
                </a:lnTo>
                <a:lnTo>
                  <a:pt x="202" y="251"/>
                </a:lnTo>
                <a:lnTo>
                  <a:pt x="202" y="253"/>
                </a:lnTo>
                <a:lnTo>
                  <a:pt x="202" y="254"/>
                </a:lnTo>
                <a:lnTo>
                  <a:pt x="201" y="255"/>
                </a:lnTo>
                <a:lnTo>
                  <a:pt x="198" y="257"/>
                </a:lnTo>
                <a:lnTo>
                  <a:pt x="195" y="257"/>
                </a:lnTo>
                <a:lnTo>
                  <a:pt x="145" y="260"/>
                </a:lnTo>
                <a:lnTo>
                  <a:pt x="127" y="261"/>
                </a:lnTo>
                <a:lnTo>
                  <a:pt x="77" y="265"/>
                </a:lnTo>
                <a:lnTo>
                  <a:pt x="74" y="265"/>
                </a:lnTo>
                <a:lnTo>
                  <a:pt x="71" y="265"/>
                </a:lnTo>
                <a:lnTo>
                  <a:pt x="70" y="264"/>
                </a:lnTo>
                <a:lnTo>
                  <a:pt x="70" y="261"/>
                </a:lnTo>
                <a:lnTo>
                  <a:pt x="70" y="259"/>
                </a:lnTo>
                <a:lnTo>
                  <a:pt x="71" y="258"/>
                </a:lnTo>
                <a:lnTo>
                  <a:pt x="75" y="257"/>
                </a:lnTo>
                <a:lnTo>
                  <a:pt x="78" y="257"/>
                </a:lnTo>
                <a:lnTo>
                  <a:pt x="84" y="257"/>
                </a:lnTo>
                <a:lnTo>
                  <a:pt x="93" y="255"/>
                </a:lnTo>
                <a:lnTo>
                  <a:pt x="100" y="253"/>
                </a:lnTo>
                <a:lnTo>
                  <a:pt x="104" y="251"/>
                </a:lnTo>
                <a:lnTo>
                  <a:pt x="106" y="248"/>
                </a:lnTo>
                <a:lnTo>
                  <a:pt x="109" y="246"/>
                </a:lnTo>
                <a:lnTo>
                  <a:pt x="110" y="243"/>
                </a:lnTo>
                <a:lnTo>
                  <a:pt x="112" y="233"/>
                </a:lnTo>
                <a:lnTo>
                  <a:pt x="113" y="223"/>
                </a:lnTo>
                <a:lnTo>
                  <a:pt x="113" y="208"/>
                </a:lnTo>
                <a:lnTo>
                  <a:pt x="112" y="191"/>
                </a:lnTo>
                <a:lnTo>
                  <a:pt x="106" y="110"/>
                </a:lnTo>
                <a:lnTo>
                  <a:pt x="105" y="84"/>
                </a:lnTo>
                <a:lnTo>
                  <a:pt x="103" y="66"/>
                </a:lnTo>
                <a:lnTo>
                  <a:pt x="102" y="55"/>
                </a:lnTo>
                <a:lnTo>
                  <a:pt x="99" y="48"/>
                </a:lnTo>
                <a:lnTo>
                  <a:pt x="99" y="44"/>
                </a:lnTo>
                <a:lnTo>
                  <a:pt x="97" y="41"/>
                </a:lnTo>
                <a:lnTo>
                  <a:pt x="95" y="38"/>
                </a:lnTo>
                <a:lnTo>
                  <a:pt x="92" y="36"/>
                </a:lnTo>
                <a:lnTo>
                  <a:pt x="89" y="35"/>
                </a:lnTo>
                <a:lnTo>
                  <a:pt x="85" y="34"/>
                </a:lnTo>
                <a:lnTo>
                  <a:pt x="82" y="34"/>
                </a:lnTo>
                <a:lnTo>
                  <a:pt x="77" y="34"/>
                </a:lnTo>
                <a:lnTo>
                  <a:pt x="67" y="35"/>
                </a:lnTo>
                <a:lnTo>
                  <a:pt x="57" y="37"/>
                </a:lnTo>
                <a:lnTo>
                  <a:pt x="47" y="43"/>
                </a:lnTo>
                <a:lnTo>
                  <a:pt x="36" y="50"/>
                </a:lnTo>
                <a:lnTo>
                  <a:pt x="29" y="57"/>
                </a:lnTo>
                <a:lnTo>
                  <a:pt x="22" y="64"/>
                </a:lnTo>
                <a:lnTo>
                  <a:pt x="16" y="73"/>
                </a:lnTo>
                <a:lnTo>
                  <a:pt x="12" y="82"/>
                </a:lnTo>
                <a:lnTo>
                  <a:pt x="7" y="89"/>
                </a:lnTo>
                <a:lnTo>
                  <a:pt x="4" y="92"/>
                </a:lnTo>
                <a:lnTo>
                  <a:pt x="1" y="91"/>
                </a:lnTo>
                <a:lnTo>
                  <a:pt x="0" y="89"/>
                </a:lnTo>
                <a:lnTo>
                  <a:pt x="0" y="85"/>
                </a:lnTo>
                <a:lnTo>
                  <a:pt x="0" y="83"/>
                </a:lnTo>
                <a:lnTo>
                  <a:pt x="22" y="16"/>
                </a:lnTo>
                <a:lnTo>
                  <a:pt x="26" y="13"/>
                </a:lnTo>
                <a:lnTo>
                  <a:pt x="28" y="12"/>
                </a:lnTo>
                <a:lnTo>
                  <a:pt x="30" y="12"/>
                </a:lnTo>
                <a:lnTo>
                  <a:pt x="33" y="16"/>
                </a:lnTo>
                <a:lnTo>
                  <a:pt x="34" y="19"/>
                </a:lnTo>
                <a:lnTo>
                  <a:pt x="36" y="21"/>
                </a:lnTo>
                <a:lnTo>
                  <a:pt x="40" y="23"/>
                </a:lnTo>
                <a:lnTo>
                  <a:pt x="43" y="24"/>
                </a:lnTo>
                <a:lnTo>
                  <a:pt x="51" y="26"/>
                </a:lnTo>
                <a:lnTo>
                  <a:pt x="61" y="26"/>
                </a:lnTo>
                <a:lnTo>
                  <a:pt x="78" y="26"/>
                </a:lnTo>
                <a:lnTo>
                  <a:pt x="109" y="23"/>
                </a:lnTo>
                <a:lnTo>
                  <a:pt x="131" y="22"/>
                </a:lnTo>
                <a:lnTo>
                  <a:pt x="146" y="21"/>
                </a:lnTo>
                <a:lnTo>
                  <a:pt x="158" y="20"/>
                </a:lnTo>
                <a:lnTo>
                  <a:pt x="167" y="19"/>
                </a:lnTo>
                <a:lnTo>
                  <a:pt x="177" y="19"/>
                </a:lnTo>
                <a:lnTo>
                  <a:pt x="187" y="16"/>
                </a:lnTo>
                <a:lnTo>
                  <a:pt x="195" y="13"/>
                </a:lnTo>
                <a:lnTo>
                  <a:pt x="201" y="9"/>
                </a:lnTo>
                <a:lnTo>
                  <a:pt x="203" y="7"/>
                </a:lnTo>
                <a:lnTo>
                  <a:pt x="206" y="1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2" y="2"/>
                </a:lnTo>
                <a:lnTo>
                  <a:pt x="213" y="6"/>
                </a:lnTo>
                <a:lnTo>
                  <a:pt x="245" y="65"/>
                </a:lnTo>
                <a:lnTo>
                  <a:pt x="247" y="68"/>
                </a:lnTo>
                <a:lnTo>
                  <a:pt x="247" y="71"/>
                </a:lnTo>
                <a:lnTo>
                  <a:pt x="246" y="73"/>
                </a:lnTo>
                <a:lnTo>
                  <a:pt x="244" y="75"/>
                </a:lnTo>
                <a:lnTo>
                  <a:pt x="240" y="71"/>
                </a:lnTo>
                <a:lnTo>
                  <a:pt x="234" y="65"/>
                </a:lnTo>
                <a:lnTo>
                  <a:pt x="229" y="57"/>
                </a:lnTo>
                <a:lnTo>
                  <a:pt x="220" y="49"/>
                </a:lnTo>
                <a:lnTo>
                  <a:pt x="211" y="43"/>
                </a:lnTo>
                <a:lnTo>
                  <a:pt x="202" y="37"/>
                </a:lnTo>
                <a:lnTo>
                  <a:pt x="191" y="33"/>
                </a:lnTo>
                <a:lnTo>
                  <a:pt x="182" y="29"/>
                </a:lnTo>
                <a:lnTo>
                  <a:pt x="173" y="27"/>
                </a:lnTo>
                <a:lnTo>
                  <a:pt x="163" y="27"/>
                </a:lnTo>
                <a:lnTo>
                  <a:pt x="156" y="28"/>
                </a:lnTo>
                <a:lnTo>
                  <a:pt x="151" y="30"/>
                </a:lnTo>
                <a:lnTo>
                  <a:pt x="146" y="34"/>
                </a:lnTo>
                <a:lnTo>
                  <a:pt x="145" y="38"/>
                </a:lnTo>
                <a:lnTo>
                  <a:pt x="144" y="45"/>
                </a:lnTo>
                <a:lnTo>
                  <a:pt x="142" y="55"/>
                </a:lnTo>
                <a:lnTo>
                  <a:pt x="142" y="66"/>
                </a:lnTo>
                <a:lnTo>
                  <a:pt x="144" y="82"/>
                </a:lnTo>
                <a:lnTo>
                  <a:pt x="145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59" name="Freeform 1259"/>
          <p:cNvSpPr>
            <a:spLocks/>
          </p:cNvSpPr>
          <p:nvPr/>
        </p:nvSpPr>
        <p:spPr bwMode="auto">
          <a:xfrm>
            <a:off x="6237288" y="2192338"/>
            <a:ext cx="63500" cy="60325"/>
          </a:xfrm>
          <a:custGeom>
            <a:avLst/>
            <a:gdLst>
              <a:gd name="T0" fmla="*/ 2147483647 w 347"/>
              <a:gd name="T1" fmla="*/ 2147483647 h 315"/>
              <a:gd name="T2" fmla="*/ 2147483647 w 347"/>
              <a:gd name="T3" fmla="*/ 2147483647 h 315"/>
              <a:gd name="T4" fmla="*/ 2147483647 w 347"/>
              <a:gd name="T5" fmla="*/ 2147483647 h 315"/>
              <a:gd name="T6" fmla="*/ 2147483647 w 347"/>
              <a:gd name="T7" fmla="*/ 2147483647 h 315"/>
              <a:gd name="T8" fmla="*/ 2147483647 w 347"/>
              <a:gd name="T9" fmla="*/ 2147483647 h 315"/>
              <a:gd name="T10" fmla="*/ 2147483647 w 347"/>
              <a:gd name="T11" fmla="*/ 2147483647 h 315"/>
              <a:gd name="T12" fmla="*/ 2147483647 w 347"/>
              <a:gd name="T13" fmla="*/ 2147483647 h 315"/>
              <a:gd name="T14" fmla="*/ 2147483647 w 347"/>
              <a:gd name="T15" fmla="*/ 2147483647 h 315"/>
              <a:gd name="T16" fmla="*/ 2147483647 w 347"/>
              <a:gd name="T17" fmla="*/ 2147483647 h 315"/>
              <a:gd name="T18" fmla="*/ 2147483647 w 347"/>
              <a:gd name="T19" fmla="*/ 2147483647 h 315"/>
              <a:gd name="T20" fmla="*/ 2147483647 w 347"/>
              <a:gd name="T21" fmla="*/ 2147483647 h 315"/>
              <a:gd name="T22" fmla="*/ 2147483647 w 347"/>
              <a:gd name="T23" fmla="*/ 2147483647 h 315"/>
              <a:gd name="T24" fmla="*/ 2147483647 w 347"/>
              <a:gd name="T25" fmla="*/ 2147483647 h 315"/>
              <a:gd name="T26" fmla="*/ 2147483647 w 347"/>
              <a:gd name="T27" fmla="*/ 2147483647 h 315"/>
              <a:gd name="T28" fmla="*/ 2147483647 w 347"/>
              <a:gd name="T29" fmla="*/ 2147483647 h 315"/>
              <a:gd name="T30" fmla="*/ 2147483647 w 347"/>
              <a:gd name="T31" fmla="*/ 2147483647 h 315"/>
              <a:gd name="T32" fmla="*/ 2147483647 w 347"/>
              <a:gd name="T33" fmla="*/ 2147483647 h 315"/>
              <a:gd name="T34" fmla="*/ 2147483647 w 347"/>
              <a:gd name="T35" fmla="*/ 2147483647 h 315"/>
              <a:gd name="T36" fmla="*/ 2147483647 w 347"/>
              <a:gd name="T37" fmla="*/ 2147483647 h 315"/>
              <a:gd name="T38" fmla="*/ 2147483647 w 347"/>
              <a:gd name="T39" fmla="*/ 2147483647 h 315"/>
              <a:gd name="T40" fmla="*/ 2147483647 w 347"/>
              <a:gd name="T41" fmla="*/ 0 h 315"/>
              <a:gd name="T42" fmla="*/ 2147483647 w 347"/>
              <a:gd name="T43" fmla="*/ 2147483647 h 315"/>
              <a:gd name="T44" fmla="*/ 2147483647 w 347"/>
              <a:gd name="T45" fmla="*/ 2147483647 h 315"/>
              <a:gd name="T46" fmla="*/ 2147483647 w 347"/>
              <a:gd name="T47" fmla="*/ 2147483647 h 315"/>
              <a:gd name="T48" fmla="*/ 2147483647 w 347"/>
              <a:gd name="T49" fmla="*/ 2147483647 h 315"/>
              <a:gd name="T50" fmla="*/ 2147483647 w 347"/>
              <a:gd name="T51" fmla="*/ 2147483647 h 315"/>
              <a:gd name="T52" fmla="*/ 2147483647 w 347"/>
              <a:gd name="T53" fmla="*/ 2147483647 h 315"/>
              <a:gd name="T54" fmla="*/ 2147483647 w 347"/>
              <a:gd name="T55" fmla="*/ 2147483647 h 315"/>
              <a:gd name="T56" fmla="*/ 2147483647 w 347"/>
              <a:gd name="T57" fmla="*/ 2147483647 h 315"/>
              <a:gd name="T58" fmla="*/ 2147483647 w 347"/>
              <a:gd name="T59" fmla="*/ 2147483647 h 315"/>
              <a:gd name="T60" fmla="*/ 2147483647 w 347"/>
              <a:gd name="T61" fmla="*/ 2147483647 h 315"/>
              <a:gd name="T62" fmla="*/ 2147483647 w 347"/>
              <a:gd name="T63" fmla="*/ 2147483647 h 315"/>
              <a:gd name="T64" fmla="*/ 2147483647 w 347"/>
              <a:gd name="T65" fmla="*/ 2147483647 h 315"/>
              <a:gd name="T66" fmla="*/ 2147483647 w 347"/>
              <a:gd name="T67" fmla="*/ 2147483647 h 315"/>
              <a:gd name="T68" fmla="*/ 2147483647 w 347"/>
              <a:gd name="T69" fmla="*/ 2147483647 h 315"/>
              <a:gd name="T70" fmla="*/ 2147483647 w 347"/>
              <a:gd name="T71" fmla="*/ 2147483647 h 315"/>
              <a:gd name="T72" fmla="*/ 2147483647 w 347"/>
              <a:gd name="T73" fmla="*/ 2147483647 h 315"/>
              <a:gd name="T74" fmla="*/ 2147483647 w 347"/>
              <a:gd name="T75" fmla="*/ 2147483647 h 315"/>
              <a:gd name="T76" fmla="*/ 2147483647 w 347"/>
              <a:gd name="T77" fmla="*/ 2147483647 h 315"/>
              <a:gd name="T78" fmla="*/ 2147483647 w 347"/>
              <a:gd name="T79" fmla="*/ 2147483647 h 315"/>
              <a:gd name="T80" fmla="*/ 2147483647 w 347"/>
              <a:gd name="T81" fmla="*/ 2147483647 h 315"/>
              <a:gd name="T82" fmla="*/ 2147483647 w 347"/>
              <a:gd name="T83" fmla="*/ 2147483647 h 315"/>
              <a:gd name="T84" fmla="*/ 2147483647 w 347"/>
              <a:gd name="T85" fmla="*/ 2147483647 h 315"/>
              <a:gd name="T86" fmla="*/ 2147483647 w 347"/>
              <a:gd name="T87" fmla="*/ 2147483647 h 315"/>
              <a:gd name="T88" fmla="*/ 2147483647 w 347"/>
              <a:gd name="T89" fmla="*/ 2147483647 h 315"/>
              <a:gd name="T90" fmla="*/ 2147483647 w 347"/>
              <a:gd name="T91" fmla="*/ 2147483647 h 315"/>
              <a:gd name="T92" fmla="*/ 2147483647 w 347"/>
              <a:gd name="T93" fmla="*/ 2147483647 h 315"/>
              <a:gd name="T94" fmla="*/ 2147483647 w 347"/>
              <a:gd name="T95" fmla="*/ 2147483647 h 315"/>
              <a:gd name="T96" fmla="*/ 2147483647 w 347"/>
              <a:gd name="T97" fmla="*/ 2147483647 h 315"/>
              <a:gd name="T98" fmla="*/ 2147483647 w 347"/>
              <a:gd name="T99" fmla="*/ 2147483647 h 315"/>
              <a:gd name="T100" fmla="*/ 2147483647 w 347"/>
              <a:gd name="T101" fmla="*/ 2147483647 h 315"/>
              <a:gd name="T102" fmla="*/ 2147483647 w 347"/>
              <a:gd name="T103" fmla="*/ 2147483647 h 315"/>
              <a:gd name="T104" fmla="*/ 2147483647 w 347"/>
              <a:gd name="T105" fmla="*/ 2147483647 h 315"/>
              <a:gd name="T106" fmla="*/ 2147483647 w 347"/>
              <a:gd name="T107" fmla="*/ 2147483647 h 315"/>
              <a:gd name="T108" fmla="*/ 2147483647 w 347"/>
              <a:gd name="T109" fmla="*/ 2147483647 h 315"/>
              <a:gd name="T110" fmla="*/ 2147483647 w 347"/>
              <a:gd name="T111" fmla="*/ 2147483647 h 315"/>
              <a:gd name="T112" fmla="*/ 2147483647 w 347"/>
              <a:gd name="T113" fmla="*/ 2147483647 h 31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7"/>
              <a:gd name="T172" fmla="*/ 0 h 315"/>
              <a:gd name="T173" fmla="*/ 347 w 347"/>
              <a:gd name="T174" fmla="*/ 315 h 31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7" h="315">
                <a:moveTo>
                  <a:pt x="232" y="169"/>
                </a:moveTo>
                <a:lnTo>
                  <a:pt x="120" y="134"/>
                </a:lnTo>
                <a:lnTo>
                  <a:pt x="103" y="185"/>
                </a:lnTo>
                <a:lnTo>
                  <a:pt x="98" y="201"/>
                </a:lnTo>
                <a:lnTo>
                  <a:pt x="94" y="215"/>
                </a:lnTo>
                <a:lnTo>
                  <a:pt x="92" y="226"/>
                </a:lnTo>
                <a:lnTo>
                  <a:pt x="93" y="235"/>
                </a:lnTo>
                <a:lnTo>
                  <a:pt x="93" y="239"/>
                </a:lnTo>
                <a:lnTo>
                  <a:pt x="96" y="242"/>
                </a:lnTo>
                <a:lnTo>
                  <a:pt x="97" y="245"/>
                </a:lnTo>
                <a:lnTo>
                  <a:pt x="99" y="247"/>
                </a:lnTo>
                <a:lnTo>
                  <a:pt x="106" y="252"/>
                </a:lnTo>
                <a:lnTo>
                  <a:pt x="114" y="255"/>
                </a:lnTo>
                <a:lnTo>
                  <a:pt x="120" y="256"/>
                </a:lnTo>
                <a:lnTo>
                  <a:pt x="125" y="259"/>
                </a:lnTo>
                <a:lnTo>
                  <a:pt x="127" y="260"/>
                </a:lnTo>
                <a:lnTo>
                  <a:pt x="127" y="261"/>
                </a:lnTo>
                <a:lnTo>
                  <a:pt x="127" y="263"/>
                </a:lnTo>
                <a:lnTo>
                  <a:pt x="126" y="266"/>
                </a:lnTo>
                <a:lnTo>
                  <a:pt x="125" y="267"/>
                </a:lnTo>
                <a:lnTo>
                  <a:pt x="122" y="267"/>
                </a:lnTo>
                <a:lnTo>
                  <a:pt x="118" y="266"/>
                </a:lnTo>
                <a:lnTo>
                  <a:pt x="68" y="248"/>
                </a:lnTo>
                <a:lnTo>
                  <a:pt x="57" y="245"/>
                </a:lnTo>
                <a:lnTo>
                  <a:pt x="5" y="228"/>
                </a:lnTo>
                <a:lnTo>
                  <a:pt x="2" y="227"/>
                </a:lnTo>
                <a:lnTo>
                  <a:pt x="1" y="226"/>
                </a:lnTo>
                <a:lnTo>
                  <a:pt x="0" y="224"/>
                </a:lnTo>
                <a:lnTo>
                  <a:pt x="0" y="221"/>
                </a:lnTo>
                <a:lnTo>
                  <a:pt x="1" y="220"/>
                </a:lnTo>
                <a:lnTo>
                  <a:pt x="3" y="219"/>
                </a:lnTo>
                <a:lnTo>
                  <a:pt x="6" y="219"/>
                </a:lnTo>
                <a:lnTo>
                  <a:pt x="10" y="220"/>
                </a:lnTo>
                <a:lnTo>
                  <a:pt x="17" y="224"/>
                </a:lnTo>
                <a:lnTo>
                  <a:pt x="26" y="225"/>
                </a:lnTo>
                <a:lnTo>
                  <a:pt x="33" y="226"/>
                </a:lnTo>
                <a:lnTo>
                  <a:pt x="36" y="225"/>
                </a:lnTo>
                <a:lnTo>
                  <a:pt x="38" y="224"/>
                </a:lnTo>
                <a:lnTo>
                  <a:pt x="42" y="221"/>
                </a:lnTo>
                <a:lnTo>
                  <a:pt x="44" y="219"/>
                </a:lnTo>
                <a:lnTo>
                  <a:pt x="50" y="212"/>
                </a:lnTo>
                <a:lnTo>
                  <a:pt x="55" y="203"/>
                </a:lnTo>
                <a:lnTo>
                  <a:pt x="61" y="190"/>
                </a:lnTo>
                <a:lnTo>
                  <a:pt x="65" y="172"/>
                </a:lnTo>
                <a:lnTo>
                  <a:pt x="96" y="81"/>
                </a:lnTo>
                <a:lnTo>
                  <a:pt x="101" y="65"/>
                </a:lnTo>
                <a:lnTo>
                  <a:pt x="105" y="51"/>
                </a:lnTo>
                <a:lnTo>
                  <a:pt x="107" y="40"/>
                </a:lnTo>
                <a:lnTo>
                  <a:pt x="107" y="31"/>
                </a:lnTo>
                <a:lnTo>
                  <a:pt x="106" y="28"/>
                </a:lnTo>
                <a:lnTo>
                  <a:pt x="105" y="24"/>
                </a:lnTo>
                <a:lnTo>
                  <a:pt x="103" y="22"/>
                </a:lnTo>
                <a:lnTo>
                  <a:pt x="100" y="19"/>
                </a:lnTo>
                <a:lnTo>
                  <a:pt x="93" y="15"/>
                </a:lnTo>
                <a:lnTo>
                  <a:pt x="85" y="11"/>
                </a:lnTo>
                <a:lnTo>
                  <a:pt x="79" y="10"/>
                </a:lnTo>
                <a:lnTo>
                  <a:pt x="76" y="8"/>
                </a:lnTo>
                <a:lnTo>
                  <a:pt x="72" y="7"/>
                </a:lnTo>
                <a:lnTo>
                  <a:pt x="71" y="5"/>
                </a:lnTo>
                <a:lnTo>
                  <a:pt x="71" y="3"/>
                </a:lnTo>
                <a:lnTo>
                  <a:pt x="72" y="1"/>
                </a:lnTo>
                <a:lnTo>
                  <a:pt x="75" y="0"/>
                </a:lnTo>
                <a:lnTo>
                  <a:pt x="77" y="0"/>
                </a:lnTo>
                <a:lnTo>
                  <a:pt x="79" y="1"/>
                </a:lnTo>
                <a:lnTo>
                  <a:pt x="132" y="18"/>
                </a:lnTo>
                <a:lnTo>
                  <a:pt x="141" y="22"/>
                </a:lnTo>
                <a:lnTo>
                  <a:pt x="192" y="38"/>
                </a:lnTo>
                <a:lnTo>
                  <a:pt x="196" y="39"/>
                </a:lnTo>
                <a:lnTo>
                  <a:pt x="197" y="40"/>
                </a:lnTo>
                <a:lnTo>
                  <a:pt x="198" y="43"/>
                </a:lnTo>
                <a:lnTo>
                  <a:pt x="197" y="45"/>
                </a:lnTo>
                <a:lnTo>
                  <a:pt x="197" y="46"/>
                </a:lnTo>
                <a:lnTo>
                  <a:pt x="195" y="47"/>
                </a:lnTo>
                <a:lnTo>
                  <a:pt x="191" y="47"/>
                </a:lnTo>
                <a:lnTo>
                  <a:pt x="187" y="46"/>
                </a:lnTo>
                <a:lnTo>
                  <a:pt x="182" y="45"/>
                </a:lnTo>
                <a:lnTo>
                  <a:pt x="173" y="42"/>
                </a:lnTo>
                <a:lnTo>
                  <a:pt x="166" y="42"/>
                </a:lnTo>
                <a:lnTo>
                  <a:pt x="162" y="42"/>
                </a:lnTo>
                <a:lnTo>
                  <a:pt x="159" y="43"/>
                </a:lnTo>
                <a:lnTo>
                  <a:pt x="156" y="45"/>
                </a:lnTo>
                <a:lnTo>
                  <a:pt x="154" y="47"/>
                </a:lnTo>
                <a:lnTo>
                  <a:pt x="149" y="54"/>
                </a:lnTo>
                <a:lnTo>
                  <a:pt x="143" y="64"/>
                </a:lnTo>
                <a:lnTo>
                  <a:pt x="139" y="77"/>
                </a:lnTo>
                <a:lnTo>
                  <a:pt x="132" y="93"/>
                </a:lnTo>
                <a:lnTo>
                  <a:pt x="121" y="124"/>
                </a:lnTo>
                <a:lnTo>
                  <a:pt x="234" y="162"/>
                </a:lnTo>
                <a:lnTo>
                  <a:pt x="246" y="130"/>
                </a:lnTo>
                <a:lnTo>
                  <a:pt x="252" y="114"/>
                </a:lnTo>
                <a:lnTo>
                  <a:pt x="255" y="100"/>
                </a:lnTo>
                <a:lnTo>
                  <a:pt x="257" y="89"/>
                </a:lnTo>
                <a:lnTo>
                  <a:pt x="257" y="80"/>
                </a:lnTo>
                <a:lnTo>
                  <a:pt x="255" y="77"/>
                </a:lnTo>
                <a:lnTo>
                  <a:pt x="254" y="73"/>
                </a:lnTo>
                <a:lnTo>
                  <a:pt x="252" y="71"/>
                </a:lnTo>
                <a:lnTo>
                  <a:pt x="250" y="68"/>
                </a:lnTo>
                <a:lnTo>
                  <a:pt x="243" y="64"/>
                </a:lnTo>
                <a:lnTo>
                  <a:pt x="234" y="60"/>
                </a:lnTo>
                <a:lnTo>
                  <a:pt x="229" y="59"/>
                </a:lnTo>
                <a:lnTo>
                  <a:pt x="225" y="57"/>
                </a:lnTo>
                <a:lnTo>
                  <a:pt x="222" y="56"/>
                </a:lnTo>
                <a:lnTo>
                  <a:pt x="220" y="54"/>
                </a:lnTo>
                <a:lnTo>
                  <a:pt x="220" y="52"/>
                </a:lnTo>
                <a:lnTo>
                  <a:pt x="222" y="50"/>
                </a:lnTo>
                <a:lnTo>
                  <a:pt x="223" y="49"/>
                </a:lnTo>
                <a:lnTo>
                  <a:pt x="226" y="49"/>
                </a:lnTo>
                <a:lnTo>
                  <a:pt x="229" y="50"/>
                </a:lnTo>
                <a:lnTo>
                  <a:pt x="281" y="67"/>
                </a:lnTo>
                <a:lnTo>
                  <a:pt x="290" y="70"/>
                </a:lnTo>
                <a:lnTo>
                  <a:pt x="343" y="86"/>
                </a:lnTo>
                <a:lnTo>
                  <a:pt x="345" y="88"/>
                </a:lnTo>
                <a:lnTo>
                  <a:pt x="346" y="89"/>
                </a:lnTo>
                <a:lnTo>
                  <a:pt x="347" y="91"/>
                </a:lnTo>
                <a:lnTo>
                  <a:pt x="346" y="93"/>
                </a:lnTo>
                <a:lnTo>
                  <a:pt x="346" y="95"/>
                </a:lnTo>
                <a:lnTo>
                  <a:pt x="344" y="96"/>
                </a:lnTo>
                <a:lnTo>
                  <a:pt x="342" y="96"/>
                </a:lnTo>
                <a:lnTo>
                  <a:pt x="337" y="95"/>
                </a:lnTo>
                <a:lnTo>
                  <a:pt x="332" y="92"/>
                </a:lnTo>
                <a:lnTo>
                  <a:pt x="323" y="89"/>
                </a:lnTo>
                <a:lnTo>
                  <a:pt x="315" y="89"/>
                </a:lnTo>
                <a:lnTo>
                  <a:pt x="311" y="91"/>
                </a:lnTo>
                <a:lnTo>
                  <a:pt x="309" y="92"/>
                </a:lnTo>
                <a:lnTo>
                  <a:pt x="305" y="94"/>
                </a:lnTo>
                <a:lnTo>
                  <a:pt x="303" y="96"/>
                </a:lnTo>
                <a:lnTo>
                  <a:pt x="297" y="103"/>
                </a:lnTo>
                <a:lnTo>
                  <a:pt x="293" y="113"/>
                </a:lnTo>
                <a:lnTo>
                  <a:pt x="287" y="126"/>
                </a:lnTo>
                <a:lnTo>
                  <a:pt x="281" y="141"/>
                </a:lnTo>
                <a:lnTo>
                  <a:pt x="252" y="232"/>
                </a:lnTo>
                <a:lnTo>
                  <a:pt x="246" y="249"/>
                </a:lnTo>
                <a:lnTo>
                  <a:pt x="244" y="263"/>
                </a:lnTo>
                <a:lnTo>
                  <a:pt x="241" y="275"/>
                </a:lnTo>
                <a:lnTo>
                  <a:pt x="243" y="284"/>
                </a:lnTo>
                <a:lnTo>
                  <a:pt x="243" y="288"/>
                </a:lnTo>
                <a:lnTo>
                  <a:pt x="245" y="291"/>
                </a:lnTo>
                <a:lnTo>
                  <a:pt x="246" y="294"/>
                </a:lnTo>
                <a:lnTo>
                  <a:pt x="248" y="296"/>
                </a:lnTo>
                <a:lnTo>
                  <a:pt x="255" y="301"/>
                </a:lnTo>
                <a:lnTo>
                  <a:pt x="264" y="304"/>
                </a:lnTo>
                <a:lnTo>
                  <a:pt x="269" y="305"/>
                </a:lnTo>
                <a:lnTo>
                  <a:pt x="274" y="306"/>
                </a:lnTo>
                <a:lnTo>
                  <a:pt x="276" y="309"/>
                </a:lnTo>
                <a:lnTo>
                  <a:pt x="276" y="310"/>
                </a:lnTo>
                <a:lnTo>
                  <a:pt x="276" y="312"/>
                </a:lnTo>
                <a:lnTo>
                  <a:pt x="275" y="313"/>
                </a:lnTo>
                <a:lnTo>
                  <a:pt x="274" y="315"/>
                </a:lnTo>
                <a:lnTo>
                  <a:pt x="271" y="315"/>
                </a:lnTo>
                <a:lnTo>
                  <a:pt x="267" y="315"/>
                </a:lnTo>
                <a:lnTo>
                  <a:pt x="217" y="297"/>
                </a:lnTo>
                <a:lnTo>
                  <a:pt x="208" y="294"/>
                </a:lnTo>
                <a:lnTo>
                  <a:pt x="154" y="277"/>
                </a:lnTo>
                <a:lnTo>
                  <a:pt x="153" y="276"/>
                </a:lnTo>
                <a:lnTo>
                  <a:pt x="152" y="275"/>
                </a:lnTo>
                <a:lnTo>
                  <a:pt x="150" y="273"/>
                </a:lnTo>
                <a:lnTo>
                  <a:pt x="149" y="270"/>
                </a:lnTo>
                <a:lnTo>
                  <a:pt x="152" y="269"/>
                </a:lnTo>
                <a:lnTo>
                  <a:pt x="153" y="268"/>
                </a:lnTo>
                <a:lnTo>
                  <a:pt x="155" y="268"/>
                </a:lnTo>
                <a:lnTo>
                  <a:pt x="159" y="269"/>
                </a:lnTo>
                <a:lnTo>
                  <a:pt x="166" y="273"/>
                </a:lnTo>
                <a:lnTo>
                  <a:pt x="175" y="274"/>
                </a:lnTo>
                <a:lnTo>
                  <a:pt x="182" y="274"/>
                </a:lnTo>
                <a:lnTo>
                  <a:pt x="185" y="274"/>
                </a:lnTo>
                <a:lnTo>
                  <a:pt x="188" y="273"/>
                </a:lnTo>
                <a:lnTo>
                  <a:pt x="191" y="270"/>
                </a:lnTo>
                <a:lnTo>
                  <a:pt x="194" y="268"/>
                </a:lnTo>
                <a:lnTo>
                  <a:pt x="199" y="261"/>
                </a:lnTo>
                <a:lnTo>
                  <a:pt x="204" y="252"/>
                </a:lnTo>
                <a:lnTo>
                  <a:pt x="210" y="239"/>
                </a:lnTo>
                <a:lnTo>
                  <a:pt x="215" y="221"/>
                </a:lnTo>
                <a:lnTo>
                  <a:pt x="232" y="1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0" name="Freeform 1260"/>
          <p:cNvSpPr>
            <a:spLocks noEditPoints="1"/>
          </p:cNvSpPr>
          <p:nvPr/>
        </p:nvSpPr>
        <p:spPr bwMode="auto">
          <a:xfrm>
            <a:off x="6303963" y="2224088"/>
            <a:ext cx="46037" cy="49212"/>
          </a:xfrm>
          <a:custGeom>
            <a:avLst/>
            <a:gdLst>
              <a:gd name="T0" fmla="*/ 2147483647 w 250"/>
              <a:gd name="T1" fmla="*/ 2147483647 h 253"/>
              <a:gd name="T2" fmla="*/ 2147483647 w 250"/>
              <a:gd name="T3" fmla="*/ 2147483647 h 253"/>
              <a:gd name="T4" fmla="*/ 2147483647 w 250"/>
              <a:gd name="T5" fmla="*/ 2147483647 h 253"/>
              <a:gd name="T6" fmla="*/ 2147483647 w 250"/>
              <a:gd name="T7" fmla="*/ 2147483647 h 253"/>
              <a:gd name="T8" fmla="*/ 2147483647 w 250"/>
              <a:gd name="T9" fmla="*/ 2147483647 h 253"/>
              <a:gd name="T10" fmla="*/ 2147483647 w 250"/>
              <a:gd name="T11" fmla="*/ 2147483647 h 253"/>
              <a:gd name="T12" fmla="*/ 2147483647 w 250"/>
              <a:gd name="T13" fmla="*/ 2147483647 h 253"/>
              <a:gd name="T14" fmla="*/ 2147483647 w 250"/>
              <a:gd name="T15" fmla="*/ 2147483647 h 253"/>
              <a:gd name="T16" fmla="*/ 2147483647 w 250"/>
              <a:gd name="T17" fmla="*/ 2147483647 h 253"/>
              <a:gd name="T18" fmla="*/ 2147483647 w 250"/>
              <a:gd name="T19" fmla="*/ 2147483647 h 253"/>
              <a:gd name="T20" fmla="*/ 2147483647 w 250"/>
              <a:gd name="T21" fmla="*/ 2147483647 h 253"/>
              <a:gd name="T22" fmla="*/ 2147483647 w 250"/>
              <a:gd name="T23" fmla="*/ 2147483647 h 253"/>
              <a:gd name="T24" fmla="*/ 2147483647 w 250"/>
              <a:gd name="T25" fmla="*/ 2147483647 h 253"/>
              <a:gd name="T26" fmla="*/ 2147483647 w 250"/>
              <a:gd name="T27" fmla="*/ 2147483647 h 253"/>
              <a:gd name="T28" fmla="*/ 2147483647 w 250"/>
              <a:gd name="T29" fmla="*/ 2147483647 h 253"/>
              <a:gd name="T30" fmla="*/ 2147483647 w 250"/>
              <a:gd name="T31" fmla="*/ 2147483647 h 253"/>
              <a:gd name="T32" fmla="*/ 2147483647 w 250"/>
              <a:gd name="T33" fmla="*/ 2147483647 h 253"/>
              <a:gd name="T34" fmla="*/ 2147483647 w 250"/>
              <a:gd name="T35" fmla="*/ 2147483647 h 253"/>
              <a:gd name="T36" fmla="*/ 2147483647 w 250"/>
              <a:gd name="T37" fmla="*/ 2147483647 h 253"/>
              <a:gd name="T38" fmla="*/ 2147483647 w 250"/>
              <a:gd name="T39" fmla="*/ 2147483647 h 253"/>
              <a:gd name="T40" fmla="*/ 2147483647 w 250"/>
              <a:gd name="T41" fmla="*/ 2147483647 h 253"/>
              <a:gd name="T42" fmla="*/ 0 w 250"/>
              <a:gd name="T43" fmla="*/ 2147483647 h 253"/>
              <a:gd name="T44" fmla="*/ 2147483647 w 250"/>
              <a:gd name="T45" fmla="*/ 2147483647 h 253"/>
              <a:gd name="T46" fmla="*/ 2147483647 w 250"/>
              <a:gd name="T47" fmla="*/ 2147483647 h 253"/>
              <a:gd name="T48" fmla="*/ 2147483647 w 250"/>
              <a:gd name="T49" fmla="*/ 2147483647 h 253"/>
              <a:gd name="T50" fmla="*/ 2147483647 w 250"/>
              <a:gd name="T51" fmla="*/ 2147483647 h 253"/>
              <a:gd name="T52" fmla="*/ 2147483647 w 250"/>
              <a:gd name="T53" fmla="*/ 2147483647 h 253"/>
              <a:gd name="T54" fmla="*/ 2147483647 w 250"/>
              <a:gd name="T55" fmla="*/ 2147483647 h 253"/>
              <a:gd name="T56" fmla="*/ 2147483647 w 250"/>
              <a:gd name="T57" fmla="*/ 2147483647 h 253"/>
              <a:gd name="T58" fmla="*/ 2147483647 w 250"/>
              <a:gd name="T59" fmla="*/ 0 h 253"/>
              <a:gd name="T60" fmla="*/ 2147483647 w 250"/>
              <a:gd name="T61" fmla="*/ 2147483647 h 253"/>
              <a:gd name="T62" fmla="*/ 2147483647 w 250"/>
              <a:gd name="T63" fmla="*/ 2147483647 h 253"/>
              <a:gd name="T64" fmla="*/ 2147483647 w 250"/>
              <a:gd name="T65" fmla="*/ 2147483647 h 253"/>
              <a:gd name="T66" fmla="*/ 2147483647 w 250"/>
              <a:gd name="T67" fmla="*/ 2147483647 h 253"/>
              <a:gd name="T68" fmla="*/ 2147483647 w 250"/>
              <a:gd name="T69" fmla="*/ 2147483647 h 253"/>
              <a:gd name="T70" fmla="*/ 2147483647 w 250"/>
              <a:gd name="T71" fmla="*/ 2147483647 h 253"/>
              <a:gd name="T72" fmla="*/ 2147483647 w 250"/>
              <a:gd name="T73" fmla="*/ 2147483647 h 253"/>
              <a:gd name="T74" fmla="*/ 2147483647 w 250"/>
              <a:gd name="T75" fmla="*/ 2147483647 h 253"/>
              <a:gd name="T76" fmla="*/ 2147483647 w 250"/>
              <a:gd name="T77" fmla="*/ 2147483647 h 253"/>
              <a:gd name="T78" fmla="*/ 2147483647 w 250"/>
              <a:gd name="T79" fmla="*/ 2147483647 h 253"/>
              <a:gd name="T80" fmla="*/ 2147483647 w 250"/>
              <a:gd name="T81" fmla="*/ 2147483647 h 253"/>
              <a:gd name="T82" fmla="*/ 2147483647 w 250"/>
              <a:gd name="T83" fmla="*/ 2147483647 h 253"/>
              <a:gd name="T84" fmla="*/ 2147483647 w 250"/>
              <a:gd name="T85" fmla="*/ 2147483647 h 253"/>
              <a:gd name="T86" fmla="*/ 2147483647 w 250"/>
              <a:gd name="T87" fmla="*/ 2147483647 h 253"/>
              <a:gd name="T88" fmla="*/ 2147483647 w 250"/>
              <a:gd name="T89" fmla="*/ 2147483647 h 253"/>
              <a:gd name="T90" fmla="*/ 2147483647 w 250"/>
              <a:gd name="T91" fmla="*/ 2147483647 h 253"/>
              <a:gd name="T92" fmla="*/ 2147483647 w 250"/>
              <a:gd name="T93" fmla="*/ 2147483647 h 253"/>
              <a:gd name="T94" fmla="*/ 2147483647 w 250"/>
              <a:gd name="T95" fmla="*/ 2147483647 h 253"/>
              <a:gd name="T96" fmla="*/ 2147483647 w 250"/>
              <a:gd name="T97" fmla="*/ 2147483647 h 253"/>
              <a:gd name="T98" fmla="*/ 2147483647 w 250"/>
              <a:gd name="T99" fmla="*/ 2147483647 h 253"/>
              <a:gd name="T100" fmla="*/ 2147483647 w 250"/>
              <a:gd name="T101" fmla="*/ 2147483647 h 253"/>
              <a:gd name="T102" fmla="*/ 2147483647 w 250"/>
              <a:gd name="T103" fmla="*/ 2147483647 h 253"/>
              <a:gd name="T104" fmla="*/ 2147483647 w 250"/>
              <a:gd name="T105" fmla="*/ 2147483647 h 253"/>
              <a:gd name="T106" fmla="*/ 2147483647 w 250"/>
              <a:gd name="T107" fmla="*/ 2147483647 h 253"/>
              <a:gd name="T108" fmla="*/ 2147483647 w 250"/>
              <a:gd name="T109" fmla="*/ 2147483647 h 253"/>
              <a:gd name="T110" fmla="*/ 2147483647 w 250"/>
              <a:gd name="T111" fmla="*/ 2147483647 h 253"/>
              <a:gd name="T112" fmla="*/ 2147483647 w 250"/>
              <a:gd name="T113" fmla="*/ 2147483647 h 253"/>
              <a:gd name="T114" fmla="*/ 2147483647 w 250"/>
              <a:gd name="T115" fmla="*/ 2147483647 h 253"/>
              <a:gd name="T116" fmla="*/ 2147483647 w 250"/>
              <a:gd name="T117" fmla="*/ 2147483647 h 253"/>
              <a:gd name="T118" fmla="*/ 2147483647 w 250"/>
              <a:gd name="T119" fmla="*/ 2147483647 h 253"/>
              <a:gd name="T120" fmla="*/ 2147483647 w 250"/>
              <a:gd name="T121" fmla="*/ 2147483647 h 25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0"/>
              <a:gd name="T184" fmla="*/ 0 h 253"/>
              <a:gd name="T185" fmla="*/ 250 w 250"/>
              <a:gd name="T186" fmla="*/ 253 h 25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0" h="253">
                <a:moveTo>
                  <a:pt x="186" y="17"/>
                </a:moveTo>
                <a:lnTo>
                  <a:pt x="197" y="24"/>
                </a:lnTo>
                <a:lnTo>
                  <a:pt x="208" y="31"/>
                </a:lnTo>
                <a:lnTo>
                  <a:pt x="217" y="40"/>
                </a:lnTo>
                <a:lnTo>
                  <a:pt x="225" y="49"/>
                </a:lnTo>
                <a:lnTo>
                  <a:pt x="232" y="59"/>
                </a:lnTo>
                <a:lnTo>
                  <a:pt x="238" y="69"/>
                </a:lnTo>
                <a:lnTo>
                  <a:pt x="243" y="81"/>
                </a:lnTo>
                <a:lnTo>
                  <a:pt x="247" y="93"/>
                </a:lnTo>
                <a:lnTo>
                  <a:pt x="249" y="104"/>
                </a:lnTo>
                <a:lnTo>
                  <a:pt x="250" y="116"/>
                </a:lnTo>
                <a:lnTo>
                  <a:pt x="249" y="128"/>
                </a:lnTo>
                <a:lnTo>
                  <a:pt x="247" y="140"/>
                </a:lnTo>
                <a:lnTo>
                  <a:pt x="245" y="152"/>
                </a:lnTo>
                <a:lnTo>
                  <a:pt x="242" y="164"/>
                </a:lnTo>
                <a:lnTo>
                  <a:pt x="237" y="174"/>
                </a:lnTo>
                <a:lnTo>
                  <a:pt x="231" y="186"/>
                </a:lnTo>
                <a:lnTo>
                  <a:pt x="224" y="197"/>
                </a:lnTo>
                <a:lnTo>
                  <a:pt x="216" y="208"/>
                </a:lnTo>
                <a:lnTo>
                  <a:pt x="208" y="217"/>
                </a:lnTo>
                <a:lnTo>
                  <a:pt x="198" y="225"/>
                </a:lnTo>
                <a:lnTo>
                  <a:pt x="189" y="234"/>
                </a:lnTo>
                <a:lnTo>
                  <a:pt x="179" y="239"/>
                </a:lnTo>
                <a:lnTo>
                  <a:pt x="168" y="244"/>
                </a:lnTo>
                <a:lnTo>
                  <a:pt x="159" y="249"/>
                </a:lnTo>
                <a:lnTo>
                  <a:pt x="147" y="251"/>
                </a:lnTo>
                <a:lnTo>
                  <a:pt x="135" y="253"/>
                </a:lnTo>
                <a:lnTo>
                  <a:pt x="124" y="253"/>
                </a:lnTo>
                <a:lnTo>
                  <a:pt x="112" y="253"/>
                </a:lnTo>
                <a:lnTo>
                  <a:pt x="99" y="251"/>
                </a:lnTo>
                <a:lnTo>
                  <a:pt x="88" y="248"/>
                </a:lnTo>
                <a:lnTo>
                  <a:pt x="76" y="244"/>
                </a:lnTo>
                <a:lnTo>
                  <a:pt x="64" y="238"/>
                </a:lnTo>
                <a:lnTo>
                  <a:pt x="54" y="231"/>
                </a:lnTo>
                <a:lnTo>
                  <a:pt x="43" y="223"/>
                </a:lnTo>
                <a:lnTo>
                  <a:pt x="34" y="214"/>
                </a:lnTo>
                <a:lnTo>
                  <a:pt x="26" y="204"/>
                </a:lnTo>
                <a:lnTo>
                  <a:pt x="19" y="194"/>
                </a:lnTo>
                <a:lnTo>
                  <a:pt x="13" y="182"/>
                </a:lnTo>
                <a:lnTo>
                  <a:pt x="7" y="171"/>
                </a:lnTo>
                <a:lnTo>
                  <a:pt x="4" y="159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2" y="114"/>
                </a:lnTo>
                <a:lnTo>
                  <a:pt x="5" y="102"/>
                </a:lnTo>
                <a:lnTo>
                  <a:pt x="8" y="90"/>
                </a:lnTo>
                <a:lnTo>
                  <a:pt x="13" y="79"/>
                </a:lnTo>
                <a:lnTo>
                  <a:pt x="19" y="66"/>
                </a:lnTo>
                <a:lnTo>
                  <a:pt x="26" y="55"/>
                </a:lnTo>
                <a:lnTo>
                  <a:pt x="34" y="45"/>
                </a:lnTo>
                <a:lnTo>
                  <a:pt x="42" y="35"/>
                </a:lnTo>
                <a:lnTo>
                  <a:pt x="51" y="27"/>
                </a:lnTo>
                <a:lnTo>
                  <a:pt x="61" y="20"/>
                </a:lnTo>
                <a:lnTo>
                  <a:pt x="71" y="13"/>
                </a:lnTo>
                <a:lnTo>
                  <a:pt x="82" y="9"/>
                </a:lnTo>
                <a:lnTo>
                  <a:pt x="93" y="5"/>
                </a:lnTo>
                <a:lnTo>
                  <a:pt x="104" y="3"/>
                </a:lnTo>
                <a:lnTo>
                  <a:pt x="116" y="0"/>
                </a:lnTo>
                <a:lnTo>
                  <a:pt x="128" y="0"/>
                </a:lnTo>
                <a:lnTo>
                  <a:pt x="140" y="2"/>
                </a:lnTo>
                <a:lnTo>
                  <a:pt x="152" y="4"/>
                </a:lnTo>
                <a:lnTo>
                  <a:pt x="163" y="6"/>
                </a:lnTo>
                <a:lnTo>
                  <a:pt x="174" y="11"/>
                </a:lnTo>
                <a:lnTo>
                  <a:pt x="186" y="17"/>
                </a:lnTo>
                <a:close/>
                <a:moveTo>
                  <a:pt x="182" y="24"/>
                </a:moveTo>
                <a:lnTo>
                  <a:pt x="172" y="19"/>
                </a:lnTo>
                <a:lnTo>
                  <a:pt x="162" y="16"/>
                </a:lnTo>
                <a:lnTo>
                  <a:pt x="152" y="14"/>
                </a:lnTo>
                <a:lnTo>
                  <a:pt x="142" y="14"/>
                </a:lnTo>
                <a:lnTo>
                  <a:pt x="132" y="17"/>
                </a:lnTo>
                <a:lnTo>
                  <a:pt x="123" y="20"/>
                </a:lnTo>
                <a:lnTo>
                  <a:pt x="113" y="25"/>
                </a:lnTo>
                <a:lnTo>
                  <a:pt x="105" y="31"/>
                </a:lnTo>
                <a:lnTo>
                  <a:pt x="92" y="44"/>
                </a:lnTo>
                <a:lnTo>
                  <a:pt x="79" y="60"/>
                </a:lnTo>
                <a:lnTo>
                  <a:pt x="67" y="76"/>
                </a:lnTo>
                <a:lnTo>
                  <a:pt x="56" y="94"/>
                </a:lnTo>
                <a:lnTo>
                  <a:pt x="47" y="110"/>
                </a:lnTo>
                <a:lnTo>
                  <a:pt x="40" y="126"/>
                </a:lnTo>
                <a:lnTo>
                  <a:pt x="35" y="142"/>
                </a:lnTo>
                <a:lnTo>
                  <a:pt x="32" y="155"/>
                </a:lnTo>
                <a:lnTo>
                  <a:pt x="30" y="167"/>
                </a:lnTo>
                <a:lnTo>
                  <a:pt x="30" y="179"/>
                </a:lnTo>
                <a:lnTo>
                  <a:pt x="33" y="189"/>
                </a:lnTo>
                <a:lnTo>
                  <a:pt x="37" y="199"/>
                </a:lnTo>
                <a:lnTo>
                  <a:pt x="43" y="208"/>
                </a:lnTo>
                <a:lnTo>
                  <a:pt x="50" y="216"/>
                </a:lnTo>
                <a:lnTo>
                  <a:pt x="60" y="224"/>
                </a:lnTo>
                <a:lnTo>
                  <a:pt x="70" y="231"/>
                </a:lnTo>
                <a:lnTo>
                  <a:pt x="78" y="235"/>
                </a:lnTo>
                <a:lnTo>
                  <a:pt x="86" y="238"/>
                </a:lnTo>
                <a:lnTo>
                  <a:pt x="95" y="239"/>
                </a:lnTo>
                <a:lnTo>
                  <a:pt x="103" y="241"/>
                </a:lnTo>
                <a:lnTo>
                  <a:pt x="111" y="241"/>
                </a:lnTo>
                <a:lnTo>
                  <a:pt x="119" y="239"/>
                </a:lnTo>
                <a:lnTo>
                  <a:pt x="127" y="237"/>
                </a:lnTo>
                <a:lnTo>
                  <a:pt x="134" y="234"/>
                </a:lnTo>
                <a:lnTo>
                  <a:pt x="142" y="229"/>
                </a:lnTo>
                <a:lnTo>
                  <a:pt x="149" y="223"/>
                </a:lnTo>
                <a:lnTo>
                  <a:pt x="158" y="216"/>
                </a:lnTo>
                <a:lnTo>
                  <a:pt x="165" y="208"/>
                </a:lnTo>
                <a:lnTo>
                  <a:pt x="170" y="199"/>
                </a:lnTo>
                <a:lnTo>
                  <a:pt x="179" y="188"/>
                </a:lnTo>
                <a:lnTo>
                  <a:pt x="186" y="178"/>
                </a:lnTo>
                <a:lnTo>
                  <a:pt x="193" y="165"/>
                </a:lnTo>
                <a:lnTo>
                  <a:pt x="200" y="153"/>
                </a:lnTo>
                <a:lnTo>
                  <a:pt x="205" y="140"/>
                </a:lnTo>
                <a:lnTo>
                  <a:pt x="210" y="129"/>
                </a:lnTo>
                <a:lnTo>
                  <a:pt x="214" y="117"/>
                </a:lnTo>
                <a:lnTo>
                  <a:pt x="217" y="107"/>
                </a:lnTo>
                <a:lnTo>
                  <a:pt x="218" y="96"/>
                </a:lnTo>
                <a:lnTo>
                  <a:pt x="219" y="87"/>
                </a:lnTo>
                <a:lnTo>
                  <a:pt x="219" y="77"/>
                </a:lnTo>
                <a:lnTo>
                  <a:pt x="218" y="69"/>
                </a:lnTo>
                <a:lnTo>
                  <a:pt x="216" y="62"/>
                </a:lnTo>
                <a:lnTo>
                  <a:pt x="214" y="54"/>
                </a:lnTo>
                <a:lnTo>
                  <a:pt x="209" y="47"/>
                </a:lnTo>
                <a:lnTo>
                  <a:pt x="204" y="41"/>
                </a:lnTo>
                <a:lnTo>
                  <a:pt x="197" y="35"/>
                </a:lnTo>
                <a:lnTo>
                  <a:pt x="190" y="30"/>
                </a:lnTo>
                <a:lnTo>
                  <a:pt x="18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1" name="Freeform 1261"/>
          <p:cNvSpPr>
            <a:spLocks/>
          </p:cNvSpPr>
          <p:nvPr/>
        </p:nvSpPr>
        <p:spPr bwMode="auto">
          <a:xfrm>
            <a:off x="6343650" y="2252663"/>
            <a:ext cx="68263" cy="68262"/>
          </a:xfrm>
          <a:custGeom>
            <a:avLst/>
            <a:gdLst>
              <a:gd name="T0" fmla="*/ 2147483647 w 372"/>
              <a:gd name="T1" fmla="*/ 2147483647 h 370"/>
              <a:gd name="T2" fmla="*/ 2147483647 w 372"/>
              <a:gd name="T3" fmla="*/ 2147483647 h 370"/>
              <a:gd name="T4" fmla="*/ 2147483647 w 372"/>
              <a:gd name="T5" fmla="*/ 2147483647 h 370"/>
              <a:gd name="T6" fmla="*/ 2147483647 w 372"/>
              <a:gd name="T7" fmla="*/ 2147483647 h 370"/>
              <a:gd name="T8" fmla="*/ 2147483647 w 372"/>
              <a:gd name="T9" fmla="*/ 2147483647 h 370"/>
              <a:gd name="T10" fmla="*/ 2147483647 w 372"/>
              <a:gd name="T11" fmla="*/ 2147483647 h 370"/>
              <a:gd name="T12" fmla="*/ 2147483647 w 372"/>
              <a:gd name="T13" fmla="*/ 2147483647 h 370"/>
              <a:gd name="T14" fmla="*/ 2147483647 w 372"/>
              <a:gd name="T15" fmla="*/ 2147483647 h 370"/>
              <a:gd name="T16" fmla="*/ 0 w 372"/>
              <a:gd name="T17" fmla="*/ 2147483647 h 370"/>
              <a:gd name="T18" fmla="*/ 2147483647 w 372"/>
              <a:gd name="T19" fmla="*/ 2147483647 h 370"/>
              <a:gd name="T20" fmla="*/ 2147483647 w 372"/>
              <a:gd name="T21" fmla="*/ 2147483647 h 370"/>
              <a:gd name="T22" fmla="*/ 2147483647 w 372"/>
              <a:gd name="T23" fmla="*/ 2147483647 h 370"/>
              <a:gd name="T24" fmla="*/ 2147483647 w 372"/>
              <a:gd name="T25" fmla="*/ 2147483647 h 370"/>
              <a:gd name="T26" fmla="*/ 2147483647 w 372"/>
              <a:gd name="T27" fmla="*/ 2147483647 h 370"/>
              <a:gd name="T28" fmla="*/ 2147483647 w 372"/>
              <a:gd name="T29" fmla="*/ 2147483647 h 370"/>
              <a:gd name="T30" fmla="*/ 2147483647 w 372"/>
              <a:gd name="T31" fmla="*/ 2147483647 h 370"/>
              <a:gd name="T32" fmla="*/ 2147483647 w 372"/>
              <a:gd name="T33" fmla="*/ 2147483647 h 370"/>
              <a:gd name="T34" fmla="*/ 2147483647 w 372"/>
              <a:gd name="T35" fmla="*/ 2147483647 h 370"/>
              <a:gd name="T36" fmla="*/ 2147483647 w 372"/>
              <a:gd name="T37" fmla="*/ 2147483647 h 370"/>
              <a:gd name="T38" fmla="*/ 2147483647 w 372"/>
              <a:gd name="T39" fmla="*/ 2147483647 h 370"/>
              <a:gd name="T40" fmla="*/ 2147483647 w 372"/>
              <a:gd name="T41" fmla="*/ 2147483647 h 370"/>
              <a:gd name="T42" fmla="*/ 2147483647 w 372"/>
              <a:gd name="T43" fmla="*/ 2147483647 h 370"/>
              <a:gd name="T44" fmla="*/ 2147483647 w 372"/>
              <a:gd name="T45" fmla="*/ 2147483647 h 370"/>
              <a:gd name="T46" fmla="*/ 2147483647 w 372"/>
              <a:gd name="T47" fmla="*/ 2147483647 h 370"/>
              <a:gd name="T48" fmla="*/ 2147483647 w 372"/>
              <a:gd name="T49" fmla="*/ 2147483647 h 370"/>
              <a:gd name="T50" fmla="*/ 2147483647 w 372"/>
              <a:gd name="T51" fmla="*/ 2147483647 h 370"/>
              <a:gd name="T52" fmla="*/ 2147483647 w 372"/>
              <a:gd name="T53" fmla="*/ 2147483647 h 370"/>
              <a:gd name="T54" fmla="*/ 2147483647 w 372"/>
              <a:gd name="T55" fmla="*/ 2147483647 h 370"/>
              <a:gd name="T56" fmla="*/ 2147483647 w 372"/>
              <a:gd name="T57" fmla="*/ 2147483647 h 370"/>
              <a:gd name="T58" fmla="*/ 2147483647 w 372"/>
              <a:gd name="T59" fmla="*/ 2147483647 h 370"/>
              <a:gd name="T60" fmla="*/ 2147483647 w 372"/>
              <a:gd name="T61" fmla="*/ 2147483647 h 370"/>
              <a:gd name="T62" fmla="*/ 2147483647 w 372"/>
              <a:gd name="T63" fmla="*/ 2147483647 h 370"/>
              <a:gd name="T64" fmla="*/ 2147483647 w 372"/>
              <a:gd name="T65" fmla="*/ 2147483647 h 370"/>
              <a:gd name="T66" fmla="*/ 2147483647 w 372"/>
              <a:gd name="T67" fmla="*/ 2147483647 h 370"/>
              <a:gd name="T68" fmla="*/ 2147483647 w 372"/>
              <a:gd name="T69" fmla="*/ 2147483647 h 370"/>
              <a:gd name="T70" fmla="*/ 2147483647 w 372"/>
              <a:gd name="T71" fmla="*/ 2147483647 h 370"/>
              <a:gd name="T72" fmla="*/ 2147483647 w 372"/>
              <a:gd name="T73" fmla="*/ 2147483647 h 370"/>
              <a:gd name="T74" fmla="*/ 2147483647 w 372"/>
              <a:gd name="T75" fmla="*/ 2147483647 h 370"/>
              <a:gd name="T76" fmla="*/ 2147483647 w 372"/>
              <a:gd name="T77" fmla="*/ 2147483647 h 370"/>
              <a:gd name="T78" fmla="*/ 2147483647 w 372"/>
              <a:gd name="T79" fmla="*/ 2147483647 h 370"/>
              <a:gd name="T80" fmla="*/ 2147483647 w 372"/>
              <a:gd name="T81" fmla="*/ 2147483647 h 370"/>
              <a:gd name="T82" fmla="*/ 2147483647 w 372"/>
              <a:gd name="T83" fmla="*/ 2147483647 h 370"/>
              <a:gd name="T84" fmla="*/ 2147483647 w 372"/>
              <a:gd name="T85" fmla="*/ 2147483647 h 370"/>
              <a:gd name="T86" fmla="*/ 2147483647 w 372"/>
              <a:gd name="T87" fmla="*/ 2147483647 h 370"/>
              <a:gd name="T88" fmla="*/ 2147483647 w 372"/>
              <a:gd name="T89" fmla="*/ 2147483647 h 370"/>
              <a:gd name="T90" fmla="*/ 2147483647 w 372"/>
              <a:gd name="T91" fmla="*/ 2147483647 h 370"/>
              <a:gd name="T92" fmla="*/ 2147483647 w 372"/>
              <a:gd name="T93" fmla="*/ 2147483647 h 370"/>
              <a:gd name="T94" fmla="*/ 2147483647 w 372"/>
              <a:gd name="T95" fmla="*/ 2147483647 h 370"/>
              <a:gd name="T96" fmla="*/ 2147483647 w 372"/>
              <a:gd name="T97" fmla="*/ 2147483647 h 370"/>
              <a:gd name="T98" fmla="*/ 2147483647 w 372"/>
              <a:gd name="T99" fmla="*/ 2147483647 h 370"/>
              <a:gd name="T100" fmla="*/ 2147483647 w 372"/>
              <a:gd name="T101" fmla="*/ 2147483647 h 370"/>
              <a:gd name="T102" fmla="*/ 2147483647 w 372"/>
              <a:gd name="T103" fmla="*/ 2147483647 h 370"/>
              <a:gd name="T104" fmla="*/ 2147483647 w 372"/>
              <a:gd name="T105" fmla="*/ 2147483647 h 370"/>
              <a:gd name="T106" fmla="*/ 2147483647 w 372"/>
              <a:gd name="T107" fmla="*/ 2147483647 h 370"/>
              <a:gd name="T108" fmla="*/ 2147483647 w 372"/>
              <a:gd name="T109" fmla="*/ 2147483647 h 370"/>
              <a:gd name="T110" fmla="*/ 2147483647 w 372"/>
              <a:gd name="T111" fmla="*/ 2147483647 h 370"/>
              <a:gd name="T112" fmla="*/ 2147483647 w 372"/>
              <a:gd name="T113" fmla="*/ 2147483647 h 3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2"/>
              <a:gd name="T172" fmla="*/ 0 h 370"/>
              <a:gd name="T173" fmla="*/ 372 w 372"/>
              <a:gd name="T174" fmla="*/ 370 h 37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2" h="370">
                <a:moveTo>
                  <a:pt x="233" y="219"/>
                </a:moveTo>
                <a:lnTo>
                  <a:pt x="146" y="140"/>
                </a:lnTo>
                <a:lnTo>
                  <a:pt x="109" y="179"/>
                </a:lnTo>
                <a:lnTo>
                  <a:pt x="98" y="192"/>
                </a:lnTo>
                <a:lnTo>
                  <a:pt x="88" y="204"/>
                </a:lnTo>
                <a:lnTo>
                  <a:pt x="83" y="212"/>
                </a:lnTo>
                <a:lnTo>
                  <a:pt x="79" y="220"/>
                </a:lnTo>
                <a:lnTo>
                  <a:pt x="78" y="224"/>
                </a:lnTo>
                <a:lnTo>
                  <a:pt x="78" y="227"/>
                </a:lnTo>
                <a:lnTo>
                  <a:pt x="78" y="230"/>
                </a:lnTo>
                <a:lnTo>
                  <a:pt x="79" y="233"/>
                </a:lnTo>
                <a:lnTo>
                  <a:pt x="84" y="240"/>
                </a:lnTo>
                <a:lnTo>
                  <a:pt x="90" y="247"/>
                </a:lnTo>
                <a:lnTo>
                  <a:pt x="95" y="251"/>
                </a:lnTo>
                <a:lnTo>
                  <a:pt x="98" y="254"/>
                </a:lnTo>
                <a:lnTo>
                  <a:pt x="100" y="256"/>
                </a:lnTo>
                <a:lnTo>
                  <a:pt x="100" y="259"/>
                </a:lnTo>
                <a:lnTo>
                  <a:pt x="99" y="261"/>
                </a:lnTo>
                <a:lnTo>
                  <a:pt x="97" y="261"/>
                </a:lnTo>
                <a:lnTo>
                  <a:pt x="95" y="261"/>
                </a:lnTo>
                <a:lnTo>
                  <a:pt x="93" y="260"/>
                </a:lnTo>
                <a:lnTo>
                  <a:pt x="90" y="258"/>
                </a:lnTo>
                <a:lnTo>
                  <a:pt x="51" y="220"/>
                </a:lnTo>
                <a:lnTo>
                  <a:pt x="43" y="213"/>
                </a:lnTo>
                <a:lnTo>
                  <a:pt x="4" y="178"/>
                </a:lnTo>
                <a:lnTo>
                  <a:pt x="1" y="176"/>
                </a:lnTo>
                <a:lnTo>
                  <a:pt x="0" y="174"/>
                </a:lnTo>
                <a:lnTo>
                  <a:pt x="0" y="172"/>
                </a:lnTo>
                <a:lnTo>
                  <a:pt x="1" y="171"/>
                </a:lnTo>
                <a:lnTo>
                  <a:pt x="2" y="169"/>
                </a:lnTo>
                <a:lnTo>
                  <a:pt x="4" y="169"/>
                </a:lnTo>
                <a:lnTo>
                  <a:pt x="7" y="170"/>
                </a:lnTo>
                <a:lnTo>
                  <a:pt x="11" y="172"/>
                </a:lnTo>
                <a:lnTo>
                  <a:pt x="15" y="178"/>
                </a:lnTo>
                <a:lnTo>
                  <a:pt x="22" y="183"/>
                </a:lnTo>
                <a:lnTo>
                  <a:pt x="29" y="186"/>
                </a:lnTo>
                <a:lnTo>
                  <a:pt x="32" y="188"/>
                </a:lnTo>
                <a:lnTo>
                  <a:pt x="36" y="188"/>
                </a:lnTo>
                <a:lnTo>
                  <a:pt x="39" y="188"/>
                </a:lnTo>
                <a:lnTo>
                  <a:pt x="43" y="186"/>
                </a:lnTo>
                <a:lnTo>
                  <a:pt x="50" y="183"/>
                </a:lnTo>
                <a:lnTo>
                  <a:pt x="59" y="176"/>
                </a:lnTo>
                <a:lnTo>
                  <a:pt x="69" y="167"/>
                </a:lnTo>
                <a:lnTo>
                  <a:pt x="81" y="154"/>
                </a:lnTo>
                <a:lnTo>
                  <a:pt x="146" y="81"/>
                </a:lnTo>
                <a:lnTo>
                  <a:pt x="158" y="69"/>
                </a:lnTo>
                <a:lnTo>
                  <a:pt x="168" y="58"/>
                </a:lnTo>
                <a:lnTo>
                  <a:pt x="174" y="49"/>
                </a:lnTo>
                <a:lnTo>
                  <a:pt x="177" y="41"/>
                </a:lnTo>
                <a:lnTo>
                  <a:pt x="177" y="37"/>
                </a:lnTo>
                <a:lnTo>
                  <a:pt x="177" y="34"/>
                </a:lnTo>
                <a:lnTo>
                  <a:pt x="177" y="30"/>
                </a:lnTo>
                <a:lnTo>
                  <a:pt x="176" y="27"/>
                </a:lnTo>
                <a:lnTo>
                  <a:pt x="171" y="21"/>
                </a:lnTo>
                <a:lnTo>
                  <a:pt x="165" y="14"/>
                </a:lnTo>
                <a:lnTo>
                  <a:pt x="162" y="11"/>
                </a:lnTo>
                <a:lnTo>
                  <a:pt x="158" y="8"/>
                </a:lnTo>
                <a:lnTo>
                  <a:pt x="156" y="6"/>
                </a:lnTo>
                <a:lnTo>
                  <a:pt x="156" y="3"/>
                </a:lnTo>
                <a:lnTo>
                  <a:pt x="156" y="1"/>
                </a:lnTo>
                <a:lnTo>
                  <a:pt x="158" y="0"/>
                </a:lnTo>
                <a:lnTo>
                  <a:pt x="161" y="0"/>
                </a:lnTo>
                <a:lnTo>
                  <a:pt x="163" y="1"/>
                </a:lnTo>
                <a:lnTo>
                  <a:pt x="165" y="5"/>
                </a:lnTo>
                <a:lnTo>
                  <a:pt x="205" y="39"/>
                </a:lnTo>
                <a:lnTo>
                  <a:pt x="214" y="46"/>
                </a:lnTo>
                <a:lnTo>
                  <a:pt x="253" y="84"/>
                </a:lnTo>
                <a:lnTo>
                  <a:pt x="255" y="86"/>
                </a:lnTo>
                <a:lnTo>
                  <a:pt x="256" y="88"/>
                </a:lnTo>
                <a:lnTo>
                  <a:pt x="256" y="90"/>
                </a:lnTo>
                <a:lnTo>
                  <a:pt x="256" y="92"/>
                </a:lnTo>
                <a:lnTo>
                  <a:pt x="254" y="93"/>
                </a:lnTo>
                <a:lnTo>
                  <a:pt x="252" y="93"/>
                </a:lnTo>
                <a:lnTo>
                  <a:pt x="249" y="92"/>
                </a:lnTo>
                <a:lnTo>
                  <a:pt x="246" y="88"/>
                </a:lnTo>
                <a:lnTo>
                  <a:pt x="240" y="85"/>
                </a:lnTo>
                <a:lnTo>
                  <a:pt x="233" y="79"/>
                </a:lnTo>
                <a:lnTo>
                  <a:pt x="227" y="76"/>
                </a:lnTo>
                <a:lnTo>
                  <a:pt x="224" y="74"/>
                </a:lnTo>
                <a:lnTo>
                  <a:pt x="220" y="74"/>
                </a:lnTo>
                <a:lnTo>
                  <a:pt x="218" y="74"/>
                </a:lnTo>
                <a:lnTo>
                  <a:pt x="214" y="76"/>
                </a:lnTo>
                <a:lnTo>
                  <a:pt x="206" y="79"/>
                </a:lnTo>
                <a:lnTo>
                  <a:pt x="197" y="86"/>
                </a:lnTo>
                <a:lnTo>
                  <a:pt x="186" y="95"/>
                </a:lnTo>
                <a:lnTo>
                  <a:pt x="174" y="108"/>
                </a:lnTo>
                <a:lnTo>
                  <a:pt x="151" y="133"/>
                </a:lnTo>
                <a:lnTo>
                  <a:pt x="239" y="213"/>
                </a:lnTo>
                <a:lnTo>
                  <a:pt x="261" y="190"/>
                </a:lnTo>
                <a:lnTo>
                  <a:pt x="273" y="177"/>
                </a:lnTo>
                <a:lnTo>
                  <a:pt x="282" y="165"/>
                </a:lnTo>
                <a:lnTo>
                  <a:pt x="289" y="156"/>
                </a:lnTo>
                <a:lnTo>
                  <a:pt x="293" y="148"/>
                </a:lnTo>
                <a:lnTo>
                  <a:pt x="293" y="144"/>
                </a:lnTo>
                <a:lnTo>
                  <a:pt x="293" y="141"/>
                </a:lnTo>
                <a:lnTo>
                  <a:pt x="293" y="137"/>
                </a:lnTo>
                <a:lnTo>
                  <a:pt x="291" y="135"/>
                </a:lnTo>
                <a:lnTo>
                  <a:pt x="288" y="128"/>
                </a:lnTo>
                <a:lnTo>
                  <a:pt x="281" y="122"/>
                </a:lnTo>
                <a:lnTo>
                  <a:pt x="277" y="119"/>
                </a:lnTo>
                <a:lnTo>
                  <a:pt x="274" y="115"/>
                </a:lnTo>
                <a:lnTo>
                  <a:pt x="273" y="112"/>
                </a:lnTo>
                <a:lnTo>
                  <a:pt x="272" y="109"/>
                </a:lnTo>
                <a:lnTo>
                  <a:pt x="274" y="108"/>
                </a:lnTo>
                <a:lnTo>
                  <a:pt x="275" y="107"/>
                </a:lnTo>
                <a:lnTo>
                  <a:pt x="276" y="107"/>
                </a:lnTo>
                <a:lnTo>
                  <a:pt x="279" y="108"/>
                </a:lnTo>
                <a:lnTo>
                  <a:pt x="281" y="109"/>
                </a:lnTo>
                <a:lnTo>
                  <a:pt x="323" y="148"/>
                </a:lnTo>
                <a:lnTo>
                  <a:pt x="330" y="155"/>
                </a:lnTo>
                <a:lnTo>
                  <a:pt x="367" y="192"/>
                </a:lnTo>
                <a:lnTo>
                  <a:pt x="370" y="195"/>
                </a:lnTo>
                <a:lnTo>
                  <a:pt x="372" y="196"/>
                </a:lnTo>
                <a:lnTo>
                  <a:pt x="372" y="198"/>
                </a:lnTo>
                <a:lnTo>
                  <a:pt x="371" y="199"/>
                </a:lnTo>
                <a:lnTo>
                  <a:pt x="368" y="200"/>
                </a:lnTo>
                <a:lnTo>
                  <a:pt x="366" y="200"/>
                </a:lnTo>
                <a:lnTo>
                  <a:pt x="364" y="199"/>
                </a:lnTo>
                <a:lnTo>
                  <a:pt x="360" y="197"/>
                </a:lnTo>
                <a:lnTo>
                  <a:pt x="357" y="192"/>
                </a:lnTo>
                <a:lnTo>
                  <a:pt x="349" y="186"/>
                </a:lnTo>
                <a:lnTo>
                  <a:pt x="343" y="183"/>
                </a:lnTo>
                <a:lnTo>
                  <a:pt x="339" y="182"/>
                </a:lnTo>
                <a:lnTo>
                  <a:pt x="336" y="182"/>
                </a:lnTo>
                <a:lnTo>
                  <a:pt x="332" y="182"/>
                </a:lnTo>
                <a:lnTo>
                  <a:pt x="330" y="183"/>
                </a:lnTo>
                <a:lnTo>
                  <a:pt x="322" y="188"/>
                </a:lnTo>
                <a:lnTo>
                  <a:pt x="312" y="193"/>
                </a:lnTo>
                <a:lnTo>
                  <a:pt x="302" y="204"/>
                </a:lnTo>
                <a:lnTo>
                  <a:pt x="289" y="216"/>
                </a:lnTo>
                <a:lnTo>
                  <a:pt x="225" y="286"/>
                </a:lnTo>
                <a:lnTo>
                  <a:pt x="212" y="298"/>
                </a:lnTo>
                <a:lnTo>
                  <a:pt x="203" y="310"/>
                </a:lnTo>
                <a:lnTo>
                  <a:pt x="197" y="319"/>
                </a:lnTo>
                <a:lnTo>
                  <a:pt x="193" y="328"/>
                </a:lnTo>
                <a:lnTo>
                  <a:pt x="192" y="331"/>
                </a:lnTo>
                <a:lnTo>
                  <a:pt x="192" y="335"/>
                </a:lnTo>
                <a:lnTo>
                  <a:pt x="192" y="338"/>
                </a:lnTo>
                <a:lnTo>
                  <a:pt x="193" y="340"/>
                </a:lnTo>
                <a:lnTo>
                  <a:pt x="198" y="347"/>
                </a:lnTo>
                <a:lnTo>
                  <a:pt x="204" y="353"/>
                </a:lnTo>
                <a:lnTo>
                  <a:pt x="209" y="359"/>
                </a:lnTo>
                <a:lnTo>
                  <a:pt x="212" y="361"/>
                </a:lnTo>
                <a:lnTo>
                  <a:pt x="214" y="364"/>
                </a:lnTo>
                <a:lnTo>
                  <a:pt x="214" y="366"/>
                </a:lnTo>
                <a:lnTo>
                  <a:pt x="212" y="367"/>
                </a:lnTo>
                <a:lnTo>
                  <a:pt x="211" y="370"/>
                </a:lnTo>
                <a:lnTo>
                  <a:pt x="210" y="370"/>
                </a:lnTo>
                <a:lnTo>
                  <a:pt x="207" y="367"/>
                </a:lnTo>
                <a:lnTo>
                  <a:pt x="204" y="366"/>
                </a:lnTo>
                <a:lnTo>
                  <a:pt x="165" y="329"/>
                </a:lnTo>
                <a:lnTo>
                  <a:pt x="158" y="322"/>
                </a:lnTo>
                <a:lnTo>
                  <a:pt x="119" y="283"/>
                </a:lnTo>
                <a:lnTo>
                  <a:pt x="118" y="282"/>
                </a:lnTo>
                <a:lnTo>
                  <a:pt x="115" y="280"/>
                </a:lnTo>
                <a:lnTo>
                  <a:pt x="115" y="277"/>
                </a:lnTo>
                <a:lnTo>
                  <a:pt x="115" y="276"/>
                </a:lnTo>
                <a:lnTo>
                  <a:pt x="119" y="275"/>
                </a:lnTo>
                <a:lnTo>
                  <a:pt x="120" y="275"/>
                </a:lnTo>
                <a:lnTo>
                  <a:pt x="123" y="277"/>
                </a:lnTo>
                <a:lnTo>
                  <a:pt x="126" y="280"/>
                </a:lnTo>
                <a:lnTo>
                  <a:pt x="129" y="283"/>
                </a:lnTo>
                <a:lnTo>
                  <a:pt x="137" y="289"/>
                </a:lnTo>
                <a:lnTo>
                  <a:pt x="143" y="293"/>
                </a:lnTo>
                <a:lnTo>
                  <a:pt x="147" y="294"/>
                </a:lnTo>
                <a:lnTo>
                  <a:pt x="150" y="294"/>
                </a:lnTo>
                <a:lnTo>
                  <a:pt x="154" y="294"/>
                </a:lnTo>
                <a:lnTo>
                  <a:pt x="157" y="293"/>
                </a:lnTo>
                <a:lnTo>
                  <a:pt x="164" y="289"/>
                </a:lnTo>
                <a:lnTo>
                  <a:pt x="174" y="282"/>
                </a:lnTo>
                <a:lnTo>
                  <a:pt x="184" y="272"/>
                </a:lnTo>
                <a:lnTo>
                  <a:pt x="197" y="259"/>
                </a:lnTo>
                <a:lnTo>
                  <a:pt x="233" y="2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2" name="Freeform 1262"/>
          <p:cNvSpPr>
            <a:spLocks/>
          </p:cNvSpPr>
          <p:nvPr/>
        </p:nvSpPr>
        <p:spPr bwMode="auto">
          <a:xfrm>
            <a:off x="6388100" y="2301875"/>
            <a:ext cx="58738" cy="58738"/>
          </a:xfrm>
          <a:custGeom>
            <a:avLst/>
            <a:gdLst>
              <a:gd name="T0" fmla="*/ 2147483647 w 316"/>
              <a:gd name="T1" fmla="*/ 2147483647 h 310"/>
              <a:gd name="T2" fmla="*/ 2147483647 w 316"/>
              <a:gd name="T3" fmla="*/ 2147483647 h 310"/>
              <a:gd name="T4" fmla="*/ 2147483647 w 316"/>
              <a:gd name="T5" fmla="*/ 2147483647 h 310"/>
              <a:gd name="T6" fmla="*/ 2147483647 w 316"/>
              <a:gd name="T7" fmla="*/ 2147483647 h 310"/>
              <a:gd name="T8" fmla="*/ 2147483647 w 316"/>
              <a:gd name="T9" fmla="*/ 2147483647 h 310"/>
              <a:gd name="T10" fmla="*/ 2147483647 w 316"/>
              <a:gd name="T11" fmla="*/ 2147483647 h 310"/>
              <a:gd name="T12" fmla="*/ 2147483647 w 316"/>
              <a:gd name="T13" fmla="*/ 2147483647 h 310"/>
              <a:gd name="T14" fmla="*/ 2147483647 w 316"/>
              <a:gd name="T15" fmla="*/ 2147483647 h 310"/>
              <a:gd name="T16" fmla="*/ 2147483647 w 316"/>
              <a:gd name="T17" fmla="*/ 2147483647 h 310"/>
              <a:gd name="T18" fmla="*/ 2147483647 w 316"/>
              <a:gd name="T19" fmla="*/ 2147483647 h 310"/>
              <a:gd name="T20" fmla="*/ 2147483647 w 316"/>
              <a:gd name="T21" fmla="*/ 2147483647 h 310"/>
              <a:gd name="T22" fmla="*/ 2147483647 w 316"/>
              <a:gd name="T23" fmla="*/ 2147483647 h 310"/>
              <a:gd name="T24" fmla="*/ 2147483647 w 316"/>
              <a:gd name="T25" fmla="*/ 2147483647 h 310"/>
              <a:gd name="T26" fmla="*/ 2147483647 w 316"/>
              <a:gd name="T27" fmla="*/ 2147483647 h 310"/>
              <a:gd name="T28" fmla="*/ 2147483647 w 316"/>
              <a:gd name="T29" fmla="*/ 2147483647 h 310"/>
              <a:gd name="T30" fmla="*/ 2147483647 w 316"/>
              <a:gd name="T31" fmla="*/ 2147483647 h 310"/>
              <a:gd name="T32" fmla="*/ 2147483647 w 316"/>
              <a:gd name="T33" fmla="*/ 2147483647 h 310"/>
              <a:gd name="T34" fmla="*/ 2147483647 w 316"/>
              <a:gd name="T35" fmla="*/ 2147483647 h 310"/>
              <a:gd name="T36" fmla="*/ 2147483647 w 316"/>
              <a:gd name="T37" fmla="*/ 2147483647 h 310"/>
              <a:gd name="T38" fmla="*/ 2147483647 w 316"/>
              <a:gd name="T39" fmla="*/ 2147483647 h 310"/>
              <a:gd name="T40" fmla="*/ 2147483647 w 316"/>
              <a:gd name="T41" fmla="*/ 2147483647 h 310"/>
              <a:gd name="T42" fmla="*/ 2147483647 w 316"/>
              <a:gd name="T43" fmla="*/ 2147483647 h 310"/>
              <a:gd name="T44" fmla="*/ 2147483647 w 316"/>
              <a:gd name="T45" fmla="*/ 2147483647 h 310"/>
              <a:gd name="T46" fmla="*/ 2147483647 w 316"/>
              <a:gd name="T47" fmla="*/ 2147483647 h 310"/>
              <a:gd name="T48" fmla="*/ 2147483647 w 316"/>
              <a:gd name="T49" fmla="*/ 2147483647 h 310"/>
              <a:gd name="T50" fmla="*/ 2147483647 w 316"/>
              <a:gd name="T51" fmla="*/ 2147483647 h 310"/>
              <a:gd name="T52" fmla="*/ 2147483647 w 316"/>
              <a:gd name="T53" fmla="*/ 2147483647 h 310"/>
              <a:gd name="T54" fmla="*/ 2147483647 w 316"/>
              <a:gd name="T55" fmla="*/ 2147483647 h 310"/>
              <a:gd name="T56" fmla="*/ 2147483647 w 316"/>
              <a:gd name="T57" fmla="*/ 2147483647 h 310"/>
              <a:gd name="T58" fmla="*/ 2147483647 w 316"/>
              <a:gd name="T59" fmla="*/ 2147483647 h 310"/>
              <a:gd name="T60" fmla="*/ 2147483647 w 316"/>
              <a:gd name="T61" fmla="*/ 2147483647 h 310"/>
              <a:gd name="T62" fmla="*/ 2147483647 w 316"/>
              <a:gd name="T63" fmla="*/ 0 h 310"/>
              <a:gd name="T64" fmla="*/ 2147483647 w 316"/>
              <a:gd name="T65" fmla="*/ 2147483647 h 310"/>
              <a:gd name="T66" fmla="*/ 2147483647 w 316"/>
              <a:gd name="T67" fmla="*/ 2147483647 h 310"/>
              <a:gd name="T68" fmla="*/ 2147483647 w 316"/>
              <a:gd name="T69" fmla="*/ 2147483647 h 310"/>
              <a:gd name="T70" fmla="*/ 2147483647 w 316"/>
              <a:gd name="T71" fmla="*/ 2147483647 h 310"/>
              <a:gd name="T72" fmla="*/ 2147483647 w 316"/>
              <a:gd name="T73" fmla="*/ 2147483647 h 310"/>
              <a:gd name="T74" fmla="*/ 2147483647 w 316"/>
              <a:gd name="T75" fmla="*/ 2147483647 h 310"/>
              <a:gd name="T76" fmla="*/ 2147483647 w 316"/>
              <a:gd name="T77" fmla="*/ 2147483647 h 310"/>
              <a:gd name="T78" fmla="*/ 2147483647 w 316"/>
              <a:gd name="T79" fmla="*/ 2147483647 h 310"/>
              <a:gd name="T80" fmla="*/ 2147483647 w 316"/>
              <a:gd name="T81" fmla="*/ 2147483647 h 310"/>
              <a:gd name="T82" fmla="*/ 2147483647 w 316"/>
              <a:gd name="T83" fmla="*/ 2147483647 h 310"/>
              <a:gd name="T84" fmla="*/ 2147483647 w 316"/>
              <a:gd name="T85" fmla="*/ 2147483647 h 310"/>
              <a:gd name="T86" fmla="*/ 2147483647 w 316"/>
              <a:gd name="T87" fmla="*/ 2147483647 h 310"/>
              <a:gd name="T88" fmla="*/ 2147483647 w 316"/>
              <a:gd name="T89" fmla="*/ 2147483647 h 310"/>
              <a:gd name="T90" fmla="*/ 2147483647 w 316"/>
              <a:gd name="T91" fmla="*/ 2147483647 h 310"/>
              <a:gd name="T92" fmla="*/ 2147483647 w 316"/>
              <a:gd name="T93" fmla="*/ 2147483647 h 310"/>
              <a:gd name="T94" fmla="*/ 2147483647 w 316"/>
              <a:gd name="T95" fmla="*/ 2147483647 h 310"/>
              <a:gd name="T96" fmla="*/ 2147483647 w 316"/>
              <a:gd name="T97" fmla="*/ 2147483647 h 310"/>
              <a:gd name="T98" fmla="*/ 2147483647 w 316"/>
              <a:gd name="T99" fmla="*/ 2147483647 h 310"/>
              <a:gd name="T100" fmla="*/ 2147483647 w 316"/>
              <a:gd name="T101" fmla="*/ 2147483647 h 310"/>
              <a:gd name="T102" fmla="*/ 2147483647 w 316"/>
              <a:gd name="T103" fmla="*/ 2147483647 h 310"/>
              <a:gd name="T104" fmla="*/ 2147483647 w 316"/>
              <a:gd name="T105" fmla="*/ 2147483647 h 310"/>
              <a:gd name="T106" fmla="*/ 2147483647 w 316"/>
              <a:gd name="T107" fmla="*/ 2147483647 h 310"/>
              <a:gd name="T108" fmla="*/ 2147483647 w 316"/>
              <a:gd name="T109" fmla="*/ 2147483647 h 310"/>
              <a:gd name="T110" fmla="*/ 2147483647 w 316"/>
              <a:gd name="T111" fmla="*/ 2147483647 h 310"/>
              <a:gd name="T112" fmla="*/ 2147483647 w 316"/>
              <a:gd name="T113" fmla="*/ 2147483647 h 310"/>
              <a:gd name="T114" fmla="*/ 2147483647 w 316"/>
              <a:gd name="T115" fmla="*/ 2147483647 h 310"/>
              <a:gd name="T116" fmla="*/ 2147483647 w 316"/>
              <a:gd name="T117" fmla="*/ 2147483647 h 310"/>
              <a:gd name="T118" fmla="*/ 2147483647 w 316"/>
              <a:gd name="T119" fmla="*/ 2147483647 h 310"/>
              <a:gd name="T120" fmla="*/ 2147483647 w 316"/>
              <a:gd name="T121" fmla="*/ 2147483647 h 3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16"/>
              <a:gd name="T184" fmla="*/ 0 h 310"/>
              <a:gd name="T185" fmla="*/ 316 w 316"/>
              <a:gd name="T186" fmla="*/ 310 h 3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16" h="310">
                <a:moveTo>
                  <a:pt x="148" y="134"/>
                </a:moveTo>
                <a:lnTo>
                  <a:pt x="102" y="165"/>
                </a:lnTo>
                <a:lnTo>
                  <a:pt x="85" y="180"/>
                </a:lnTo>
                <a:lnTo>
                  <a:pt x="74" y="188"/>
                </a:lnTo>
                <a:lnTo>
                  <a:pt x="72" y="190"/>
                </a:lnTo>
                <a:lnTo>
                  <a:pt x="71" y="193"/>
                </a:lnTo>
                <a:lnTo>
                  <a:pt x="70" y="195"/>
                </a:lnTo>
                <a:lnTo>
                  <a:pt x="69" y="199"/>
                </a:lnTo>
                <a:lnTo>
                  <a:pt x="69" y="202"/>
                </a:lnTo>
                <a:lnTo>
                  <a:pt x="67" y="207"/>
                </a:lnTo>
                <a:lnTo>
                  <a:pt x="69" y="211"/>
                </a:lnTo>
                <a:lnTo>
                  <a:pt x="70" y="217"/>
                </a:lnTo>
                <a:lnTo>
                  <a:pt x="76" y="228"/>
                </a:lnTo>
                <a:lnTo>
                  <a:pt x="83" y="241"/>
                </a:lnTo>
                <a:lnTo>
                  <a:pt x="87" y="248"/>
                </a:lnTo>
                <a:lnTo>
                  <a:pt x="92" y="253"/>
                </a:lnTo>
                <a:lnTo>
                  <a:pt x="97" y="259"/>
                </a:lnTo>
                <a:lnTo>
                  <a:pt x="102" y="264"/>
                </a:lnTo>
                <a:lnTo>
                  <a:pt x="108" y="269"/>
                </a:lnTo>
                <a:lnTo>
                  <a:pt x="114" y="272"/>
                </a:lnTo>
                <a:lnTo>
                  <a:pt x="121" y="274"/>
                </a:lnTo>
                <a:lnTo>
                  <a:pt x="127" y="277"/>
                </a:lnTo>
                <a:lnTo>
                  <a:pt x="142" y="280"/>
                </a:lnTo>
                <a:lnTo>
                  <a:pt x="157" y="283"/>
                </a:lnTo>
                <a:lnTo>
                  <a:pt x="172" y="283"/>
                </a:lnTo>
                <a:lnTo>
                  <a:pt x="185" y="283"/>
                </a:lnTo>
                <a:lnTo>
                  <a:pt x="189" y="281"/>
                </a:lnTo>
                <a:lnTo>
                  <a:pt x="191" y="283"/>
                </a:lnTo>
                <a:lnTo>
                  <a:pt x="192" y="283"/>
                </a:lnTo>
                <a:lnTo>
                  <a:pt x="193" y="284"/>
                </a:lnTo>
                <a:lnTo>
                  <a:pt x="194" y="286"/>
                </a:lnTo>
                <a:lnTo>
                  <a:pt x="194" y="287"/>
                </a:lnTo>
                <a:lnTo>
                  <a:pt x="193" y="288"/>
                </a:lnTo>
                <a:lnTo>
                  <a:pt x="192" y="290"/>
                </a:lnTo>
                <a:lnTo>
                  <a:pt x="186" y="291"/>
                </a:lnTo>
                <a:lnTo>
                  <a:pt x="171" y="294"/>
                </a:lnTo>
                <a:lnTo>
                  <a:pt x="144" y="300"/>
                </a:lnTo>
                <a:lnTo>
                  <a:pt x="108" y="307"/>
                </a:lnTo>
                <a:lnTo>
                  <a:pt x="94" y="310"/>
                </a:lnTo>
                <a:lnTo>
                  <a:pt x="90" y="310"/>
                </a:lnTo>
                <a:lnTo>
                  <a:pt x="87" y="308"/>
                </a:lnTo>
                <a:lnTo>
                  <a:pt x="87" y="307"/>
                </a:lnTo>
                <a:lnTo>
                  <a:pt x="87" y="306"/>
                </a:lnTo>
                <a:lnTo>
                  <a:pt x="87" y="305"/>
                </a:lnTo>
                <a:lnTo>
                  <a:pt x="88" y="304"/>
                </a:lnTo>
                <a:lnTo>
                  <a:pt x="92" y="300"/>
                </a:lnTo>
                <a:lnTo>
                  <a:pt x="94" y="297"/>
                </a:lnTo>
                <a:lnTo>
                  <a:pt x="95" y="293"/>
                </a:lnTo>
                <a:lnTo>
                  <a:pt x="95" y="288"/>
                </a:lnTo>
                <a:lnTo>
                  <a:pt x="95" y="285"/>
                </a:lnTo>
                <a:lnTo>
                  <a:pt x="94" y="280"/>
                </a:lnTo>
                <a:lnTo>
                  <a:pt x="92" y="276"/>
                </a:lnTo>
                <a:lnTo>
                  <a:pt x="88" y="270"/>
                </a:lnTo>
                <a:lnTo>
                  <a:pt x="84" y="258"/>
                </a:lnTo>
                <a:lnTo>
                  <a:pt x="76" y="246"/>
                </a:lnTo>
                <a:lnTo>
                  <a:pt x="64" y="228"/>
                </a:lnTo>
                <a:lnTo>
                  <a:pt x="41" y="195"/>
                </a:lnTo>
                <a:lnTo>
                  <a:pt x="34" y="186"/>
                </a:lnTo>
                <a:lnTo>
                  <a:pt x="2" y="141"/>
                </a:lnTo>
                <a:lnTo>
                  <a:pt x="1" y="138"/>
                </a:lnTo>
                <a:lnTo>
                  <a:pt x="0" y="136"/>
                </a:lnTo>
                <a:lnTo>
                  <a:pt x="0" y="133"/>
                </a:lnTo>
                <a:lnTo>
                  <a:pt x="1" y="132"/>
                </a:lnTo>
                <a:lnTo>
                  <a:pt x="3" y="131"/>
                </a:lnTo>
                <a:lnTo>
                  <a:pt x="6" y="132"/>
                </a:lnTo>
                <a:lnTo>
                  <a:pt x="7" y="134"/>
                </a:lnTo>
                <a:lnTo>
                  <a:pt x="9" y="138"/>
                </a:lnTo>
                <a:lnTo>
                  <a:pt x="15" y="143"/>
                </a:lnTo>
                <a:lnTo>
                  <a:pt x="20" y="150"/>
                </a:lnTo>
                <a:lnTo>
                  <a:pt x="25" y="155"/>
                </a:lnTo>
                <a:lnTo>
                  <a:pt x="29" y="157"/>
                </a:lnTo>
                <a:lnTo>
                  <a:pt x="31" y="158"/>
                </a:lnTo>
                <a:lnTo>
                  <a:pt x="35" y="158"/>
                </a:lnTo>
                <a:lnTo>
                  <a:pt x="38" y="158"/>
                </a:lnTo>
                <a:lnTo>
                  <a:pt x="48" y="155"/>
                </a:lnTo>
                <a:lnTo>
                  <a:pt x="57" y="151"/>
                </a:lnTo>
                <a:lnTo>
                  <a:pt x="70" y="143"/>
                </a:lnTo>
                <a:lnTo>
                  <a:pt x="85" y="132"/>
                </a:lnTo>
                <a:lnTo>
                  <a:pt x="162" y="80"/>
                </a:lnTo>
                <a:lnTo>
                  <a:pt x="176" y="68"/>
                </a:lnTo>
                <a:lnTo>
                  <a:pt x="187" y="59"/>
                </a:lnTo>
                <a:lnTo>
                  <a:pt x="196" y="52"/>
                </a:lnTo>
                <a:lnTo>
                  <a:pt x="200" y="45"/>
                </a:lnTo>
                <a:lnTo>
                  <a:pt x="201" y="41"/>
                </a:lnTo>
                <a:lnTo>
                  <a:pt x="203" y="38"/>
                </a:lnTo>
                <a:lnTo>
                  <a:pt x="203" y="34"/>
                </a:lnTo>
                <a:lnTo>
                  <a:pt x="203" y="31"/>
                </a:lnTo>
                <a:lnTo>
                  <a:pt x="200" y="24"/>
                </a:lnTo>
                <a:lnTo>
                  <a:pt x="196" y="17"/>
                </a:lnTo>
                <a:lnTo>
                  <a:pt x="192" y="11"/>
                </a:lnTo>
                <a:lnTo>
                  <a:pt x="190" y="7"/>
                </a:lnTo>
                <a:lnTo>
                  <a:pt x="189" y="4"/>
                </a:lnTo>
                <a:lnTo>
                  <a:pt x="189" y="3"/>
                </a:lnTo>
                <a:lnTo>
                  <a:pt x="190" y="0"/>
                </a:lnTo>
                <a:lnTo>
                  <a:pt x="192" y="0"/>
                </a:lnTo>
                <a:lnTo>
                  <a:pt x="194" y="0"/>
                </a:lnTo>
                <a:lnTo>
                  <a:pt x="196" y="1"/>
                </a:lnTo>
                <a:lnTo>
                  <a:pt x="197" y="4"/>
                </a:lnTo>
                <a:lnTo>
                  <a:pt x="228" y="49"/>
                </a:lnTo>
                <a:lnTo>
                  <a:pt x="239" y="63"/>
                </a:lnTo>
                <a:lnTo>
                  <a:pt x="274" y="115"/>
                </a:lnTo>
                <a:lnTo>
                  <a:pt x="284" y="130"/>
                </a:lnTo>
                <a:lnTo>
                  <a:pt x="294" y="138"/>
                </a:lnTo>
                <a:lnTo>
                  <a:pt x="298" y="140"/>
                </a:lnTo>
                <a:lnTo>
                  <a:pt x="302" y="143"/>
                </a:lnTo>
                <a:lnTo>
                  <a:pt x="305" y="143"/>
                </a:lnTo>
                <a:lnTo>
                  <a:pt x="310" y="143"/>
                </a:lnTo>
                <a:lnTo>
                  <a:pt x="313" y="141"/>
                </a:lnTo>
                <a:lnTo>
                  <a:pt x="315" y="143"/>
                </a:lnTo>
                <a:lnTo>
                  <a:pt x="316" y="144"/>
                </a:lnTo>
                <a:lnTo>
                  <a:pt x="316" y="145"/>
                </a:lnTo>
                <a:lnTo>
                  <a:pt x="315" y="147"/>
                </a:lnTo>
                <a:lnTo>
                  <a:pt x="313" y="150"/>
                </a:lnTo>
                <a:lnTo>
                  <a:pt x="276" y="210"/>
                </a:lnTo>
                <a:lnTo>
                  <a:pt x="274" y="214"/>
                </a:lnTo>
                <a:lnTo>
                  <a:pt x="273" y="214"/>
                </a:lnTo>
                <a:lnTo>
                  <a:pt x="271" y="215"/>
                </a:lnTo>
                <a:lnTo>
                  <a:pt x="269" y="216"/>
                </a:lnTo>
                <a:lnTo>
                  <a:pt x="268" y="215"/>
                </a:lnTo>
                <a:lnTo>
                  <a:pt x="267" y="214"/>
                </a:lnTo>
                <a:lnTo>
                  <a:pt x="267" y="210"/>
                </a:lnTo>
                <a:lnTo>
                  <a:pt x="269" y="203"/>
                </a:lnTo>
                <a:lnTo>
                  <a:pt x="273" y="195"/>
                </a:lnTo>
                <a:lnTo>
                  <a:pt x="275" y="185"/>
                </a:lnTo>
                <a:lnTo>
                  <a:pt x="277" y="172"/>
                </a:lnTo>
                <a:lnTo>
                  <a:pt x="277" y="160"/>
                </a:lnTo>
                <a:lnTo>
                  <a:pt x="275" y="145"/>
                </a:lnTo>
                <a:lnTo>
                  <a:pt x="271" y="131"/>
                </a:lnTo>
                <a:lnTo>
                  <a:pt x="269" y="125"/>
                </a:lnTo>
                <a:lnTo>
                  <a:pt x="266" y="118"/>
                </a:lnTo>
                <a:lnTo>
                  <a:pt x="261" y="111"/>
                </a:lnTo>
                <a:lnTo>
                  <a:pt x="256" y="104"/>
                </a:lnTo>
                <a:lnTo>
                  <a:pt x="250" y="95"/>
                </a:lnTo>
                <a:lnTo>
                  <a:pt x="245" y="89"/>
                </a:lnTo>
                <a:lnTo>
                  <a:pt x="241" y="87"/>
                </a:lnTo>
                <a:lnTo>
                  <a:pt x="239" y="85"/>
                </a:lnTo>
                <a:lnTo>
                  <a:pt x="235" y="84"/>
                </a:lnTo>
                <a:lnTo>
                  <a:pt x="232" y="84"/>
                </a:lnTo>
                <a:lnTo>
                  <a:pt x="225" y="85"/>
                </a:lnTo>
                <a:lnTo>
                  <a:pt x="217" y="90"/>
                </a:lnTo>
                <a:lnTo>
                  <a:pt x="206" y="96"/>
                </a:lnTo>
                <a:lnTo>
                  <a:pt x="193" y="104"/>
                </a:lnTo>
                <a:lnTo>
                  <a:pt x="155" y="130"/>
                </a:lnTo>
                <a:lnTo>
                  <a:pt x="168" y="146"/>
                </a:lnTo>
                <a:lnTo>
                  <a:pt x="179" y="162"/>
                </a:lnTo>
                <a:lnTo>
                  <a:pt x="187" y="172"/>
                </a:lnTo>
                <a:lnTo>
                  <a:pt x="193" y="178"/>
                </a:lnTo>
                <a:lnTo>
                  <a:pt x="199" y="181"/>
                </a:lnTo>
                <a:lnTo>
                  <a:pt x="204" y="182"/>
                </a:lnTo>
                <a:lnTo>
                  <a:pt x="208" y="183"/>
                </a:lnTo>
                <a:lnTo>
                  <a:pt x="213" y="183"/>
                </a:lnTo>
                <a:lnTo>
                  <a:pt x="217" y="183"/>
                </a:lnTo>
                <a:lnTo>
                  <a:pt x="227" y="180"/>
                </a:lnTo>
                <a:lnTo>
                  <a:pt x="239" y="172"/>
                </a:lnTo>
                <a:lnTo>
                  <a:pt x="242" y="172"/>
                </a:lnTo>
                <a:lnTo>
                  <a:pt x="243" y="171"/>
                </a:lnTo>
                <a:lnTo>
                  <a:pt x="245" y="172"/>
                </a:lnTo>
                <a:lnTo>
                  <a:pt x="246" y="172"/>
                </a:lnTo>
                <a:lnTo>
                  <a:pt x="248" y="174"/>
                </a:lnTo>
                <a:lnTo>
                  <a:pt x="247" y="176"/>
                </a:lnTo>
                <a:lnTo>
                  <a:pt x="243" y="180"/>
                </a:lnTo>
                <a:lnTo>
                  <a:pt x="235" y="185"/>
                </a:lnTo>
                <a:lnTo>
                  <a:pt x="171" y="230"/>
                </a:lnTo>
                <a:lnTo>
                  <a:pt x="161" y="238"/>
                </a:lnTo>
                <a:lnTo>
                  <a:pt x="158" y="239"/>
                </a:lnTo>
                <a:lnTo>
                  <a:pt x="157" y="241"/>
                </a:lnTo>
                <a:lnTo>
                  <a:pt x="155" y="239"/>
                </a:lnTo>
                <a:lnTo>
                  <a:pt x="154" y="238"/>
                </a:lnTo>
                <a:lnTo>
                  <a:pt x="152" y="236"/>
                </a:lnTo>
                <a:lnTo>
                  <a:pt x="154" y="235"/>
                </a:lnTo>
                <a:lnTo>
                  <a:pt x="155" y="234"/>
                </a:lnTo>
                <a:lnTo>
                  <a:pt x="157" y="231"/>
                </a:lnTo>
                <a:lnTo>
                  <a:pt x="166" y="222"/>
                </a:lnTo>
                <a:lnTo>
                  <a:pt x="175" y="211"/>
                </a:lnTo>
                <a:lnTo>
                  <a:pt x="177" y="207"/>
                </a:lnTo>
                <a:lnTo>
                  <a:pt x="178" y="202"/>
                </a:lnTo>
                <a:lnTo>
                  <a:pt x="179" y="196"/>
                </a:lnTo>
                <a:lnTo>
                  <a:pt x="179" y="192"/>
                </a:lnTo>
                <a:lnTo>
                  <a:pt x="180" y="188"/>
                </a:lnTo>
                <a:lnTo>
                  <a:pt x="179" y="185"/>
                </a:lnTo>
                <a:lnTo>
                  <a:pt x="179" y="180"/>
                </a:lnTo>
                <a:lnTo>
                  <a:pt x="177" y="175"/>
                </a:lnTo>
                <a:lnTo>
                  <a:pt x="171" y="165"/>
                </a:lnTo>
                <a:lnTo>
                  <a:pt x="161" y="150"/>
                </a:lnTo>
                <a:lnTo>
                  <a:pt x="148" y="1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3" name="Freeform 1263"/>
          <p:cNvSpPr>
            <a:spLocks/>
          </p:cNvSpPr>
          <p:nvPr/>
        </p:nvSpPr>
        <p:spPr bwMode="auto">
          <a:xfrm>
            <a:off x="6421438" y="2355850"/>
            <a:ext cx="58737" cy="60325"/>
          </a:xfrm>
          <a:custGeom>
            <a:avLst/>
            <a:gdLst>
              <a:gd name="T0" fmla="*/ 2147483647 w 322"/>
              <a:gd name="T1" fmla="*/ 2147483647 h 312"/>
              <a:gd name="T2" fmla="*/ 2147483647 w 322"/>
              <a:gd name="T3" fmla="*/ 2147483647 h 312"/>
              <a:gd name="T4" fmla="*/ 2147483647 w 322"/>
              <a:gd name="T5" fmla="*/ 2147483647 h 312"/>
              <a:gd name="T6" fmla="*/ 2147483647 w 322"/>
              <a:gd name="T7" fmla="*/ 2147483647 h 312"/>
              <a:gd name="T8" fmla="*/ 2147483647 w 322"/>
              <a:gd name="T9" fmla="*/ 2147483647 h 312"/>
              <a:gd name="T10" fmla="*/ 2147483647 w 322"/>
              <a:gd name="T11" fmla="*/ 2147483647 h 312"/>
              <a:gd name="T12" fmla="*/ 2147483647 w 322"/>
              <a:gd name="T13" fmla="*/ 2147483647 h 312"/>
              <a:gd name="T14" fmla="*/ 2147483647 w 322"/>
              <a:gd name="T15" fmla="*/ 2147483647 h 312"/>
              <a:gd name="T16" fmla="*/ 2147483647 w 322"/>
              <a:gd name="T17" fmla="*/ 2147483647 h 312"/>
              <a:gd name="T18" fmla="*/ 2147483647 w 322"/>
              <a:gd name="T19" fmla="*/ 2147483647 h 312"/>
              <a:gd name="T20" fmla="*/ 0 w 322"/>
              <a:gd name="T21" fmla="*/ 2147483647 h 312"/>
              <a:gd name="T22" fmla="*/ 2147483647 w 322"/>
              <a:gd name="T23" fmla="*/ 2147483647 h 312"/>
              <a:gd name="T24" fmla="*/ 2147483647 w 322"/>
              <a:gd name="T25" fmla="*/ 2147483647 h 312"/>
              <a:gd name="T26" fmla="*/ 2147483647 w 322"/>
              <a:gd name="T27" fmla="*/ 2147483647 h 312"/>
              <a:gd name="T28" fmla="*/ 2147483647 w 322"/>
              <a:gd name="T29" fmla="*/ 2147483647 h 312"/>
              <a:gd name="T30" fmla="*/ 2147483647 w 322"/>
              <a:gd name="T31" fmla="*/ 2147483647 h 312"/>
              <a:gd name="T32" fmla="*/ 2147483647 w 322"/>
              <a:gd name="T33" fmla="*/ 2147483647 h 312"/>
              <a:gd name="T34" fmla="*/ 2147483647 w 322"/>
              <a:gd name="T35" fmla="*/ 2147483647 h 312"/>
              <a:gd name="T36" fmla="*/ 2147483647 w 322"/>
              <a:gd name="T37" fmla="*/ 2147483647 h 312"/>
              <a:gd name="T38" fmla="*/ 2147483647 w 322"/>
              <a:gd name="T39" fmla="*/ 2147483647 h 312"/>
              <a:gd name="T40" fmla="*/ 2147483647 w 322"/>
              <a:gd name="T41" fmla="*/ 2147483647 h 312"/>
              <a:gd name="T42" fmla="*/ 2147483647 w 322"/>
              <a:gd name="T43" fmla="*/ 2147483647 h 312"/>
              <a:gd name="T44" fmla="*/ 2147483647 w 322"/>
              <a:gd name="T45" fmla="*/ 2147483647 h 312"/>
              <a:gd name="T46" fmla="*/ 2147483647 w 322"/>
              <a:gd name="T47" fmla="*/ 2147483647 h 312"/>
              <a:gd name="T48" fmla="*/ 2147483647 w 322"/>
              <a:gd name="T49" fmla="*/ 2147483647 h 312"/>
              <a:gd name="T50" fmla="*/ 2147483647 w 322"/>
              <a:gd name="T51" fmla="*/ 2147483647 h 312"/>
              <a:gd name="T52" fmla="*/ 2147483647 w 322"/>
              <a:gd name="T53" fmla="*/ 2147483647 h 312"/>
              <a:gd name="T54" fmla="*/ 2147483647 w 322"/>
              <a:gd name="T55" fmla="*/ 2147483647 h 312"/>
              <a:gd name="T56" fmla="*/ 2147483647 w 322"/>
              <a:gd name="T57" fmla="*/ 2147483647 h 312"/>
              <a:gd name="T58" fmla="*/ 2147483647 w 322"/>
              <a:gd name="T59" fmla="*/ 2147483647 h 312"/>
              <a:gd name="T60" fmla="*/ 2147483647 w 322"/>
              <a:gd name="T61" fmla="*/ 2147483647 h 312"/>
              <a:gd name="T62" fmla="*/ 2147483647 w 322"/>
              <a:gd name="T63" fmla="*/ 2147483647 h 312"/>
              <a:gd name="T64" fmla="*/ 2147483647 w 322"/>
              <a:gd name="T65" fmla="*/ 2147483647 h 312"/>
              <a:gd name="T66" fmla="*/ 2147483647 w 322"/>
              <a:gd name="T67" fmla="*/ 2147483647 h 312"/>
              <a:gd name="T68" fmla="*/ 2147483647 w 322"/>
              <a:gd name="T69" fmla="*/ 2147483647 h 312"/>
              <a:gd name="T70" fmla="*/ 2147483647 w 322"/>
              <a:gd name="T71" fmla="*/ 2147483647 h 312"/>
              <a:gd name="T72" fmla="*/ 2147483647 w 322"/>
              <a:gd name="T73" fmla="*/ 2147483647 h 312"/>
              <a:gd name="T74" fmla="*/ 2147483647 w 322"/>
              <a:gd name="T75" fmla="*/ 2147483647 h 312"/>
              <a:gd name="T76" fmla="*/ 2147483647 w 322"/>
              <a:gd name="T77" fmla="*/ 2147483647 h 312"/>
              <a:gd name="T78" fmla="*/ 2147483647 w 322"/>
              <a:gd name="T79" fmla="*/ 2147483647 h 312"/>
              <a:gd name="T80" fmla="*/ 2147483647 w 322"/>
              <a:gd name="T81" fmla="*/ 2147483647 h 312"/>
              <a:gd name="T82" fmla="*/ 2147483647 w 322"/>
              <a:gd name="T83" fmla="*/ 2147483647 h 312"/>
              <a:gd name="T84" fmla="*/ 2147483647 w 322"/>
              <a:gd name="T85" fmla="*/ 2147483647 h 312"/>
              <a:gd name="T86" fmla="*/ 2147483647 w 322"/>
              <a:gd name="T87" fmla="*/ 2147483647 h 312"/>
              <a:gd name="T88" fmla="*/ 2147483647 w 322"/>
              <a:gd name="T89" fmla="*/ 2147483647 h 312"/>
              <a:gd name="T90" fmla="*/ 2147483647 w 322"/>
              <a:gd name="T91" fmla="*/ 2147483647 h 312"/>
              <a:gd name="T92" fmla="*/ 2147483647 w 322"/>
              <a:gd name="T93" fmla="*/ 2147483647 h 312"/>
              <a:gd name="T94" fmla="*/ 2147483647 w 322"/>
              <a:gd name="T95" fmla="*/ 2147483647 h 312"/>
              <a:gd name="T96" fmla="*/ 2147483647 w 322"/>
              <a:gd name="T97" fmla="*/ 2147483647 h 312"/>
              <a:gd name="T98" fmla="*/ 2147483647 w 322"/>
              <a:gd name="T99" fmla="*/ 2147483647 h 312"/>
              <a:gd name="T100" fmla="*/ 2147483647 w 322"/>
              <a:gd name="T101" fmla="*/ 2147483647 h 312"/>
              <a:gd name="T102" fmla="*/ 2147483647 w 322"/>
              <a:gd name="T103" fmla="*/ 2147483647 h 312"/>
              <a:gd name="T104" fmla="*/ 2147483647 w 322"/>
              <a:gd name="T105" fmla="*/ 2147483647 h 3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22"/>
              <a:gd name="T160" fmla="*/ 0 h 312"/>
              <a:gd name="T161" fmla="*/ 322 w 322"/>
              <a:gd name="T162" fmla="*/ 312 h 3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22" h="312">
                <a:moveTo>
                  <a:pt x="218" y="57"/>
                </a:moveTo>
                <a:lnTo>
                  <a:pt x="110" y="106"/>
                </a:lnTo>
                <a:lnTo>
                  <a:pt x="82" y="119"/>
                </a:lnTo>
                <a:lnTo>
                  <a:pt x="63" y="130"/>
                </a:lnTo>
                <a:lnTo>
                  <a:pt x="56" y="135"/>
                </a:lnTo>
                <a:lnTo>
                  <a:pt x="50" y="140"/>
                </a:lnTo>
                <a:lnTo>
                  <a:pt x="45" y="143"/>
                </a:lnTo>
                <a:lnTo>
                  <a:pt x="43" y="148"/>
                </a:lnTo>
                <a:lnTo>
                  <a:pt x="41" y="154"/>
                </a:lnTo>
                <a:lnTo>
                  <a:pt x="40" y="158"/>
                </a:lnTo>
                <a:lnTo>
                  <a:pt x="40" y="164"/>
                </a:lnTo>
                <a:lnTo>
                  <a:pt x="41" y="169"/>
                </a:lnTo>
                <a:lnTo>
                  <a:pt x="43" y="172"/>
                </a:lnTo>
                <a:lnTo>
                  <a:pt x="44" y="179"/>
                </a:lnTo>
                <a:lnTo>
                  <a:pt x="45" y="182"/>
                </a:lnTo>
                <a:lnTo>
                  <a:pt x="45" y="185"/>
                </a:lnTo>
                <a:lnTo>
                  <a:pt x="45" y="186"/>
                </a:lnTo>
                <a:lnTo>
                  <a:pt x="44" y="189"/>
                </a:lnTo>
                <a:lnTo>
                  <a:pt x="42" y="189"/>
                </a:lnTo>
                <a:lnTo>
                  <a:pt x="41" y="188"/>
                </a:lnTo>
                <a:lnTo>
                  <a:pt x="38" y="186"/>
                </a:lnTo>
                <a:lnTo>
                  <a:pt x="37" y="183"/>
                </a:lnTo>
                <a:lnTo>
                  <a:pt x="35" y="176"/>
                </a:lnTo>
                <a:lnTo>
                  <a:pt x="30" y="167"/>
                </a:lnTo>
                <a:lnTo>
                  <a:pt x="26" y="155"/>
                </a:lnTo>
                <a:lnTo>
                  <a:pt x="20" y="143"/>
                </a:lnTo>
                <a:lnTo>
                  <a:pt x="19" y="136"/>
                </a:lnTo>
                <a:lnTo>
                  <a:pt x="12" y="121"/>
                </a:lnTo>
                <a:lnTo>
                  <a:pt x="6" y="112"/>
                </a:lnTo>
                <a:lnTo>
                  <a:pt x="2" y="105"/>
                </a:lnTo>
                <a:lnTo>
                  <a:pt x="1" y="101"/>
                </a:lnTo>
                <a:lnTo>
                  <a:pt x="0" y="98"/>
                </a:lnTo>
                <a:lnTo>
                  <a:pt x="0" y="95"/>
                </a:lnTo>
                <a:lnTo>
                  <a:pt x="1" y="94"/>
                </a:lnTo>
                <a:lnTo>
                  <a:pt x="2" y="92"/>
                </a:lnTo>
                <a:lnTo>
                  <a:pt x="5" y="92"/>
                </a:lnTo>
                <a:lnTo>
                  <a:pt x="6" y="93"/>
                </a:lnTo>
                <a:lnTo>
                  <a:pt x="8" y="97"/>
                </a:lnTo>
                <a:lnTo>
                  <a:pt x="12" y="102"/>
                </a:lnTo>
                <a:lnTo>
                  <a:pt x="14" y="107"/>
                </a:lnTo>
                <a:lnTo>
                  <a:pt x="17" y="111"/>
                </a:lnTo>
                <a:lnTo>
                  <a:pt x="22" y="114"/>
                </a:lnTo>
                <a:lnTo>
                  <a:pt x="27" y="115"/>
                </a:lnTo>
                <a:lnTo>
                  <a:pt x="33" y="118"/>
                </a:lnTo>
                <a:lnTo>
                  <a:pt x="38" y="118"/>
                </a:lnTo>
                <a:lnTo>
                  <a:pt x="44" y="118"/>
                </a:lnTo>
                <a:lnTo>
                  <a:pt x="51" y="116"/>
                </a:lnTo>
                <a:lnTo>
                  <a:pt x="65" y="113"/>
                </a:lnTo>
                <a:lnTo>
                  <a:pt x="83" y="107"/>
                </a:lnTo>
                <a:lnTo>
                  <a:pt x="110" y="95"/>
                </a:lnTo>
                <a:lnTo>
                  <a:pt x="159" y="74"/>
                </a:lnTo>
                <a:lnTo>
                  <a:pt x="220" y="46"/>
                </a:lnTo>
                <a:lnTo>
                  <a:pt x="222" y="38"/>
                </a:lnTo>
                <a:lnTo>
                  <a:pt x="222" y="31"/>
                </a:lnTo>
                <a:lnTo>
                  <a:pt x="218" y="22"/>
                </a:lnTo>
                <a:lnTo>
                  <a:pt x="213" y="9"/>
                </a:lnTo>
                <a:lnTo>
                  <a:pt x="212" y="7"/>
                </a:lnTo>
                <a:lnTo>
                  <a:pt x="212" y="5"/>
                </a:lnTo>
                <a:lnTo>
                  <a:pt x="212" y="2"/>
                </a:lnTo>
                <a:lnTo>
                  <a:pt x="215" y="1"/>
                </a:lnTo>
                <a:lnTo>
                  <a:pt x="216" y="0"/>
                </a:lnTo>
                <a:lnTo>
                  <a:pt x="217" y="1"/>
                </a:lnTo>
                <a:lnTo>
                  <a:pt x="218" y="2"/>
                </a:lnTo>
                <a:lnTo>
                  <a:pt x="220" y="5"/>
                </a:lnTo>
                <a:lnTo>
                  <a:pt x="223" y="12"/>
                </a:lnTo>
                <a:lnTo>
                  <a:pt x="227" y="20"/>
                </a:lnTo>
                <a:lnTo>
                  <a:pt x="232" y="31"/>
                </a:lnTo>
                <a:lnTo>
                  <a:pt x="239" y="49"/>
                </a:lnTo>
                <a:lnTo>
                  <a:pt x="245" y="57"/>
                </a:lnTo>
                <a:lnTo>
                  <a:pt x="251" y="73"/>
                </a:lnTo>
                <a:lnTo>
                  <a:pt x="253" y="78"/>
                </a:lnTo>
                <a:lnTo>
                  <a:pt x="254" y="80"/>
                </a:lnTo>
                <a:lnTo>
                  <a:pt x="254" y="83"/>
                </a:lnTo>
                <a:lnTo>
                  <a:pt x="254" y="84"/>
                </a:lnTo>
                <a:lnTo>
                  <a:pt x="253" y="84"/>
                </a:lnTo>
                <a:lnTo>
                  <a:pt x="252" y="85"/>
                </a:lnTo>
                <a:lnTo>
                  <a:pt x="250" y="85"/>
                </a:lnTo>
                <a:lnTo>
                  <a:pt x="248" y="85"/>
                </a:lnTo>
                <a:lnTo>
                  <a:pt x="245" y="87"/>
                </a:lnTo>
                <a:lnTo>
                  <a:pt x="239" y="95"/>
                </a:lnTo>
                <a:lnTo>
                  <a:pt x="225" y="118"/>
                </a:lnTo>
                <a:lnTo>
                  <a:pt x="197" y="158"/>
                </a:lnTo>
                <a:lnTo>
                  <a:pt x="127" y="265"/>
                </a:lnTo>
                <a:lnTo>
                  <a:pt x="211" y="227"/>
                </a:lnTo>
                <a:lnTo>
                  <a:pt x="240" y="216"/>
                </a:lnTo>
                <a:lnTo>
                  <a:pt x="258" y="206"/>
                </a:lnTo>
                <a:lnTo>
                  <a:pt x="268" y="200"/>
                </a:lnTo>
                <a:lnTo>
                  <a:pt x="274" y="193"/>
                </a:lnTo>
                <a:lnTo>
                  <a:pt x="278" y="190"/>
                </a:lnTo>
                <a:lnTo>
                  <a:pt x="280" y="185"/>
                </a:lnTo>
                <a:lnTo>
                  <a:pt x="282" y="182"/>
                </a:lnTo>
                <a:lnTo>
                  <a:pt x="282" y="177"/>
                </a:lnTo>
                <a:lnTo>
                  <a:pt x="282" y="169"/>
                </a:lnTo>
                <a:lnTo>
                  <a:pt x="280" y="158"/>
                </a:lnTo>
                <a:lnTo>
                  <a:pt x="278" y="153"/>
                </a:lnTo>
                <a:lnTo>
                  <a:pt x="276" y="148"/>
                </a:lnTo>
                <a:lnTo>
                  <a:pt x="276" y="144"/>
                </a:lnTo>
                <a:lnTo>
                  <a:pt x="278" y="143"/>
                </a:lnTo>
                <a:lnTo>
                  <a:pt x="280" y="143"/>
                </a:lnTo>
                <a:lnTo>
                  <a:pt x="282" y="144"/>
                </a:lnTo>
                <a:lnTo>
                  <a:pt x="283" y="147"/>
                </a:lnTo>
                <a:lnTo>
                  <a:pt x="285" y="150"/>
                </a:lnTo>
                <a:lnTo>
                  <a:pt x="288" y="157"/>
                </a:lnTo>
                <a:lnTo>
                  <a:pt x="292" y="165"/>
                </a:lnTo>
                <a:lnTo>
                  <a:pt x="300" y="186"/>
                </a:lnTo>
                <a:lnTo>
                  <a:pt x="304" y="197"/>
                </a:lnTo>
                <a:lnTo>
                  <a:pt x="313" y="214"/>
                </a:lnTo>
                <a:lnTo>
                  <a:pt x="317" y="224"/>
                </a:lnTo>
                <a:lnTo>
                  <a:pt x="318" y="227"/>
                </a:lnTo>
                <a:lnTo>
                  <a:pt x="321" y="231"/>
                </a:lnTo>
                <a:lnTo>
                  <a:pt x="322" y="233"/>
                </a:lnTo>
                <a:lnTo>
                  <a:pt x="322" y="235"/>
                </a:lnTo>
                <a:lnTo>
                  <a:pt x="322" y="238"/>
                </a:lnTo>
                <a:lnTo>
                  <a:pt x="321" y="238"/>
                </a:lnTo>
                <a:lnTo>
                  <a:pt x="318" y="239"/>
                </a:lnTo>
                <a:lnTo>
                  <a:pt x="316" y="238"/>
                </a:lnTo>
                <a:lnTo>
                  <a:pt x="315" y="237"/>
                </a:lnTo>
                <a:lnTo>
                  <a:pt x="314" y="234"/>
                </a:lnTo>
                <a:lnTo>
                  <a:pt x="310" y="230"/>
                </a:lnTo>
                <a:lnTo>
                  <a:pt x="307" y="225"/>
                </a:lnTo>
                <a:lnTo>
                  <a:pt x="304" y="221"/>
                </a:lnTo>
                <a:lnTo>
                  <a:pt x="300" y="218"/>
                </a:lnTo>
                <a:lnTo>
                  <a:pt x="296" y="216"/>
                </a:lnTo>
                <a:lnTo>
                  <a:pt x="293" y="214"/>
                </a:lnTo>
                <a:lnTo>
                  <a:pt x="289" y="213"/>
                </a:lnTo>
                <a:lnTo>
                  <a:pt x="285" y="213"/>
                </a:lnTo>
                <a:lnTo>
                  <a:pt x="278" y="213"/>
                </a:lnTo>
                <a:lnTo>
                  <a:pt x="271" y="214"/>
                </a:lnTo>
                <a:lnTo>
                  <a:pt x="262" y="217"/>
                </a:lnTo>
                <a:lnTo>
                  <a:pt x="252" y="220"/>
                </a:lnTo>
                <a:lnTo>
                  <a:pt x="223" y="232"/>
                </a:lnTo>
                <a:lnTo>
                  <a:pt x="176" y="252"/>
                </a:lnTo>
                <a:lnTo>
                  <a:pt x="124" y="275"/>
                </a:lnTo>
                <a:lnTo>
                  <a:pt x="119" y="282"/>
                </a:lnTo>
                <a:lnTo>
                  <a:pt x="118" y="288"/>
                </a:lnTo>
                <a:lnTo>
                  <a:pt x="117" y="295"/>
                </a:lnTo>
                <a:lnTo>
                  <a:pt x="119" y="301"/>
                </a:lnTo>
                <a:lnTo>
                  <a:pt x="120" y="303"/>
                </a:lnTo>
                <a:lnTo>
                  <a:pt x="121" y="305"/>
                </a:lnTo>
                <a:lnTo>
                  <a:pt x="122" y="307"/>
                </a:lnTo>
                <a:lnTo>
                  <a:pt x="122" y="308"/>
                </a:lnTo>
                <a:lnTo>
                  <a:pt x="122" y="309"/>
                </a:lnTo>
                <a:lnTo>
                  <a:pt x="121" y="311"/>
                </a:lnTo>
                <a:lnTo>
                  <a:pt x="120" y="311"/>
                </a:lnTo>
                <a:lnTo>
                  <a:pt x="119" y="312"/>
                </a:lnTo>
                <a:lnTo>
                  <a:pt x="118" y="312"/>
                </a:lnTo>
                <a:lnTo>
                  <a:pt x="117" y="311"/>
                </a:lnTo>
                <a:lnTo>
                  <a:pt x="115" y="310"/>
                </a:lnTo>
                <a:lnTo>
                  <a:pt x="106" y="302"/>
                </a:lnTo>
                <a:lnTo>
                  <a:pt x="98" y="294"/>
                </a:lnTo>
                <a:lnTo>
                  <a:pt x="91" y="288"/>
                </a:lnTo>
                <a:lnTo>
                  <a:pt x="85" y="286"/>
                </a:lnTo>
                <a:lnTo>
                  <a:pt x="79" y="284"/>
                </a:lnTo>
                <a:lnTo>
                  <a:pt x="77" y="283"/>
                </a:lnTo>
                <a:lnTo>
                  <a:pt x="76" y="282"/>
                </a:lnTo>
                <a:lnTo>
                  <a:pt x="75" y="280"/>
                </a:lnTo>
                <a:lnTo>
                  <a:pt x="75" y="277"/>
                </a:lnTo>
                <a:lnTo>
                  <a:pt x="82" y="268"/>
                </a:lnTo>
                <a:lnTo>
                  <a:pt x="21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4" name="Freeform 1264"/>
          <p:cNvSpPr>
            <a:spLocks/>
          </p:cNvSpPr>
          <p:nvPr/>
        </p:nvSpPr>
        <p:spPr bwMode="auto">
          <a:xfrm>
            <a:off x="6443663" y="2419350"/>
            <a:ext cx="53975" cy="63500"/>
          </a:xfrm>
          <a:custGeom>
            <a:avLst/>
            <a:gdLst>
              <a:gd name="T0" fmla="*/ 2147483647 w 293"/>
              <a:gd name="T1" fmla="*/ 2147483647 h 332"/>
              <a:gd name="T2" fmla="*/ 2147483647 w 293"/>
              <a:gd name="T3" fmla="*/ 2147483647 h 332"/>
              <a:gd name="T4" fmla="*/ 2147483647 w 293"/>
              <a:gd name="T5" fmla="*/ 2147483647 h 332"/>
              <a:gd name="T6" fmla="*/ 2147483647 w 293"/>
              <a:gd name="T7" fmla="*/ 2147483647 h 332"/>
              <a:gd name="T8" fmla="*/ 2147483647 w 293"/>
              <a:gd name="T9" fmla="*/ 2147483647 h 332"/>
              <a:gd name="T10" fmla="*/ 2147483647 w 293"/>
              <a:gd name="T11" fmla="*/ 2147483647 h 332"/>
              <a:gd name="T12" fmla="*/ 2147483647 w 293"/>
              <a:gd name="T13" fmla="*/ 2147483647 h 332"/>
              <a:gd name="T14" fmla="*/ 2147483647 w 293"/>
              <a:gd name="T15" fmla="*/ 2147483647 h 332"/>
              <a:gd name="T16" fmla="*/ 0 w 293"/>
              <a:gd name="T17" fmla="*/ 2147483647 h 332"/>
              <a:gd name="T18" fmla="*/ 2147483647 w 293"/>
              <a:gd name="T19" fmla="*/ 2147483647 h 332"/>
              <a:gd name="T20" fmla="*/ 2147483647 w 293"/>
              <a:gd name="T21" fmla="*/ 2147483647 h 332"/>
              <a:gd name="T22" fmla="*/ 2147483647 w 293"/>
              <a:gd name="T23" fmla="*/ 2147483647 h 332"/>
              <a:gd name="T24" fmla="*/ 2147483647 w 293"/>
              <a:gd name="T25" fmla="*/ 2147483647 h 332"/>
              <a:gd name="T26" fmla="*/ 2147483647 w 293"/>
              <a:gd name="T27" fmla="*/ 2147483647 h 332"/>
              <a:gd name="T28" fmla="*/ 2147483647 w 293"/>
              <a:gd name="T29" fmla="*/ 2147483647 h 332"/>
              <a:gd name="T30" fmla="*/ 2147483647 w 293"/>
              <a:gd name="T31" fmla="*/ 2147483647 h 332"/>
              <a:gd name="T32" fmla="*/ 2147483647 w 293"/>
              <a:gd name="T33" fmla="*/ 2147483647 h 332"/>
              <a:gd name="T34" fmla="*/ 2147483647 w 293"/>
              <a:gd name="T35" fmla="*/ 2147483647 h 332"/>
              <a:gd name="T36" fmla="*/ 2147483647 w 293"/>
              <a:gd name="T37" fmla="*/ 2147483647 h 332"/>
              <a:gd name="T38" fmla="*/ 2147483647 w 293"/>
              <a:gd name="T39" fmla="*/ 0 h 332"/>
              <a:gd name="T40" fmla="*/ 2147483647 w 293"/>
              <a:gd name="T41" fmla="*/ 2147483647 h 332"/>
              <a:gd name="T42" fmla="*/ 2147483647 w 293"/>
              <a:gd name="T43" fmla="*/ 2147483647 h 332"/>
              <a:gd name="T44" fmla="*/ 2147483647 w 293"/>
              <a:gd name="T45" fmla="*/ 2147483647 h 332"/>
              <a:gd name="T46" fmla="*/ 2147483647 w 293"/>
              <a:gd name="T47" fmla="*/ 2147483647 h 332"/>
              <a:gd name="T48" fmla="*/ 2147483647 w 293"/>
              <a:gd name="T49" fmla="*/ 2147483647 h 332"/>
              <a:gd name="T50" fmla="*/ 2147483647 w 293"/>
              <a:gd name="T51" fmla="*/ 2147483647 h 332"/>
              <a:gd name="T52" fmla="*/ 2147483647 w 293"/>
              <a:gd name="T53" fmla="*/ 2147483647 h 332"/>
              <a:gd name="T54" fmla="*/ 2147483647 w 293"/>
              <a:gd name="T55" fmla="*/ 2147483647 h 332"/>
              <a:gd name="T56" fmla="*/ 2147483647 w 293"/>
              <a:gd name="T57" fmla="*/ 2147483647 h 332"/>
              <a:gd name="T58" fmla="*/ 2147483647 w 293"/>
              <a:gd name="T59" fmla="*/ 2147483647 h 332"/>
              <a:gd name="T60" fmla="*/ 2147483647 w 293"/>
              <a:gd name="T61" fmla="*/ 2147483647 h 332"/>
              <a:gd name="T62" fmla="*/ 2147483647 w 293"/>
              <a:gd name="T63" fmla="*/ 2147483647 h 332"/>
              <a:gd name="T64" fmla="*/ 2147483647 w 293"/>
              <a:gd name="T65" fmla="*/ 2147483647 h 332"/>
              <a:gd name="T66" fmla="*/ 2147483647 w 293"/>
              <a:gd name="T67" fmla="*/ 2147483647 h 332"/>
              <a:gd name="T68" fmla="*/ 2147483647 w 293"/>
              <a:gd name="T69" fmla="*/ 2147483647 h 332"/>
              <a:gd name="T70" fmla="*/ 2147483647 w 293"/>
              <a:gd name="T71" fmla="*/ 2147483647 h 332"/>
              <a:gd name="T72" fmla="*/ 2147483647 w 293"/>
              <a:gd name="T73" fmla="*/ 2147483647 h 332"/>
              <a:gd name="T74" fmla="*/ 2147483647 w 293"/>
              <a:gd name="T75" fmla="*/ 2147483647 h 332"/>
              <a:gd name="T76" fmla="*/ 2147483647 w 293"/>
              <a:gd name="T77" fmla="*/ 2147483647 h 332"/>
              <a:gd name="T78" fmla="*/ 2147483647 w 293"/>
              <a:gd name="T79" fmla="*/ 2147483647 h 332"/>
              <a:gd name="T80" fmla="*/ 2147483647 w 293"/>
              <a:gd name="T81" fmla="*/ 2147483647 h 332"/>
              <a:gd name="T82" fmla="*/ 2147483647 w 293"/>
              <a:gd name="T83" fmla="*/ 2147483647 h 332"/>
              <a:gd name="T84" fmla="*/ 2147483647 w 293"/>
              <a:gd name="T85" fmla="*/ 2147483647 h 332"/>
              <a:gd name="T86" fmla="*/ 2147483647 w 293"/>
              <a:gd name="T87" fmla="*/ 2147483647 h 332"/>
              <a:gd name="T88" fmla="*/ 2147483647 w 293"/>
              <a:gd name="T89" fmla="*/ 2147483647 h 332"/>
              <a:gd name="T90" fmla="*/ 2147483647 w 293"/>
              <a:gd name="T91" fmla="*/ 2147483647 h 332"/>
              <a:gd name="T92" fmla="*/ 2147483647 w 293"/>
              <a:gd name="T93" fmla="*/ 2147483647 h 332"/>
              <a:gd name="T94" fmla="*/ 2147483647 w 293"/>
              <a:gd name="T95" fmla="*/ 2147483647 h 332"/>
              <a:gd name="T96" fmla="*/ 2147483647 w 293"/>
              <a:gd name="T97" fmla="*/ 2147483647 h 332"/>
              <a:gd name="T98" fmla="*/ 2147483647 w 293"/>
              <a:gd name="T99" fmla="*/ 2147483647 h 332"/>
              <a:gd name="T100" fmla="*/ 2147483647 w 293"/>
              <a:gd name="T101" fmla="*/ 2147483647 h 332"/>
              <a:gd name="T102" fmla="*/ 2147483647 w 293"/>
              <a:gd name="T103" fmla="*/ 2147483647 h 332"/>
              <a:gd name="T104" fmla="*/ 2147483647 w 293"/>
              <a:gd name="T105" fmla="*/ 2147483647 h 332"/>
              <a:gd name="T106" fmla="*/ 2147483647 w 293"/>
              <a:gd name="T107" fmla="*/ 2147483647 h 332"/>
              <a:gd name="T108" fmla="*/ 2147483647 w 293"/>
              <a:gd name="T109" fmla="*/ 2147483647 h 332"/>
              <a:gd name="T110" fmla="*/ 2147483647 w 293"/>
              <a:gd name="T111" fmla="*/ 2147483647 h 332"/>
              <a:gd name="T112" fmla="*/ 2147483647 w 293"/>
              <a:gd name="T113" fmla="*/ 2147483647 h 33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3"/>
              <a:gd name="T172" fmla="*/ 0 h 332"/>
              <a:gd name="T173" fmla="*/ 293 w 293"/>
              <a:gd name="T174" fmla="*/ 332 h 33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3" h="332">
                <a:moveTo>
                  <a:pt x="164" y="224"/>
                </a:moveTo>
                <a:lnTo>
                  <a:pt x="141" y="107"/>
                </a:lnTo>
                <a:lnTo>
                  <a:pt x="87" y="118"/>
                </a:lnTo>
                <a:lnTo>
                  <a:pt x="70" y="122"/>
                </a:lnTo>
                <a:lnTo>
                  <a:pt x="56" y="126"/>
                </a:lnTo>
                <a:lnTo>
                  <a:pt x="45" y="130"/>
                </a:lnTo>
                <a:lnTo>
                  <a:pt x="38" y="135"/>
                </a:lnTo>
                <a:lnTo>
                  <a:pt x="35" y="137"/>
                </a:lnTo>
                <a:lnTo>
                  <a:pt x="34" y="141"/>
                </a:lnTo>
                <a:lnTo>
                  <a:pt x="31" y="143"/>
                </a:lnTo>
                <a:lnTo>
                  <a:pt x="31" y="147"/>
                </a:lnTo>
                <a:lnTo>
                  <a:pt x="31" y="154"/>
                </a:lnTo>
                <a:lnTo>
                  <a:pt x="33" y="163"/>
                </a:lnTo>
                <a:lnTo>
                  <a:pt x="33" y="169"/>
                </a:lnTo>
                <a:lnTo>
                  <a:pt x="34" y="172"/>
                </a:lnTo>
                <a:lnTo>
                  <a:pt x="34" y="176"/>
                </a:lnTo>
                <a:lnTo>
                  <a:pt x="33" y="177"/>
                </a:lnTo>
                <a:lnTo>
                  <a:pt x="31" y="179"/>
                </a:lnTo>
                <a:lnTo>
                  <a:pt x="29" y="178"/>
                </a:lnTo>
                <a:lnTo>
                  <a:pt x="27" y="177"/>
                </a:lnTo>
                <a:lnTo>
                  <a:pt x="26" y="175"/>
                </a:lnTo>
                <a:lnTo>
                  <a:pt x="26" y="172"/>
                </a:lnTo>
                <a:lnTo>
                  <a:pt x="15" y="120"/>
                </a:lnTo>
                <a:lnTo>
                  <a:pt x="12" y="109"/>
                </a:lnTo>
                <a:lnTo>
                  <a:pt x="1" y="56"/>
                </a:lnTo>
                <a:lnTo>
                  <a:pt x="0" y="53"/>
                </a:lnTo>
                <a:lnTo>
                  <a:pt x="0" y="51"/>
                </a:lnTo>
                <a:lnTo>
                  <a:pt x="1" y="50"/>
                </a:lnTo>
                <a:lnTo>
                  <a:pt x="3" y="49"/>
                </a:lnTo>
                <a:lnTo>
                  <a:pt x="6" y="49"/>
                </a:lnTo>
                <a:lnTo>
                  <a:pt x="7" y="51"/>
                </a:lnTo>
                <a:lnTo>
                  <a:pt x="8" y="53"/>
                </a:lnTo>
                <a:lnTo>
                  <a:pt x="10" y="58"/>
                </a:lnTo>
                <a:lnTo>
                  <a:pt x="10" y="63"/>
                </a:lnTo>
                <a:lnTo>
                  <a:pt x="13" y="72"/>
                </a:lnTo>
                <a:lnTo>
                  <a:pt x="16" y="78"/>
                </a:lnTo>
                <a:lnTo>
                  <a:pt x="19" y="81"/>
                </a:lnTo>
                <a:lnTo>
                  <a:pt x="21" y="84"/>
                </a:lnTo>
                <a:lnTo>
                  <a:pt x="24" y="84"/>
                </a:lnTo>
                <a:lnTo>
                  <a:pt x="28" y="85"/>
                </a:lnTo>
                <a:lnTo>
                  <a:pt x="36" y="86"/>
                </a:lnTo>
                <a:lnTo>
                  <a:pt x="48" y="86"/>
                </a:lnTo>
                <a:lnTo>
                  <a:pt x="62" y="84"/>
                </a:lnTo>
                <a:lnTo>
                  <a:pt x="80" y="83"/>
                </a:lnTo>
                <a:lnTo>
                  <a:pt x="174" y="62"/>
                </a:lnTo>
                <a:lnTo>
                  <a:pt x="190" y="57"/>
                </a:lnTo>
                <a:lnTo>
                  <a:pt x="204" y="53"/>
                </a:lnTo>
                <a:lnTo>
                  <a:pt x="213" y="50"/>
                </a:lnTo>
                <a:lnTo>
                  <a:pt x="222" y="45"/>
                </a:lnTo>
                <a:lnTo>
                  <a:pt x="224" y="43"/>
                </a:lnTo>
                <a:lnTo>
                  <a:pt x="226" y="41"/>
                </a:lnTo>
                <a:lnTo>
                  <a:pt x="227" y="37"/>
                </a:lnTo>
                <a:lnTo>
                  <a:pt x="229" y="34"/>
                </a:lnTo>
                <a:lnTo>
                  <a:pt x="229" y="27"/>
                </a:lnTo>
                <a:lnTo>
                  <a:pt x="227" y="17"/>
                </a:lnTo>
                <a:lnTo>
                  <a:pt x="225" y="10"/>
                </a:lnTo>
                <a:lnTo>
                  <a:pt x="226" y="6"/>
                </a:lnTo>
                <a:lnTo>
                  <a:pt x="226" y="3"/>
                </a:lnTo>
                <a:lnTo>
                  <a:pt x="227" y="1"/>
                </a:lnTo>
                <a:lnTo>
                  <a:pt x="229" y="0"/>
                </a:lnTo>
                <a:lnTo>
                  <a:pt x="231" y="0"/>
                </a:lnTo>
                <a:lnTo>
                  <a:pt x="232" y="1"/>
                </a:lnTo>
                <a:lnTo>
                  <a:pt x="233" y="3"/>
                </a:lnTo>
                <a:lnTo>
                  <a:pt x="234" y="7"/>
                </a:lnTo>
                <a:lnTo>
                  <a:pt x="246" y="62"/>
                </a:lnTo>
                <a:lnTo>
                  <a:pt x="248" y="70"/>
                </a:lnTo>
                <a:lnTo>
                  <a:pt x="259" y="123"/>
                </a:lnTo>
                <a:lnTo>
                  <a:pt x="260" y="126"/>
                </a:lnTo>
                <a:lnTo>
                  <a:pt x="260" y="128"/>
                </a:lnTo>
                <a:lnTo>
                  <a:pt x="259" y="129"/>
                </a:lnTo>
                <a:lnTo>
                  <a:pt x="257" y="130"/>
                </a:lnTo>
                <a:lnTo>
                  <a:pt x="254" y="130"/>
                </a:lnTo>
                <a:lnTo>
                  <a:pt x="253" y="129"/>
                </a:lnTo>
                <a:lnTo>
                  <a:pt x="252" y="127"/>
                </a:lnTo>
                <a:lnTo>
                  <a:pt x="250" y="123"/>
                </a:lnTo>
                <a:lnTo>
                  <a:pt x="248" y="116"/>
                </a:lnTo>
                <a:lnTo>
                  <a:pt x="246" y="107"/>
                </a:lnTo>
                <a:lnTo>
                  <a:pt x="243" y="100"/>
                </a:lnTo>
                <a:lnTo>
                  <a:pt x="240" y="98"/>
                </a:lnTo>
                <a:lnTo>
                  <a:pt x="238" y="95"/>
                </a:lnTo>
                <a:lnTo>
                  <a:pt x="236" y="94"/>
                </a:lnTo>
                <a:lnTo>
                  <a:pt x="232" y="93"/>
                </a:lnTo>
                <a:lnTo>
                  <a:pt x="224" y="92"/>
                </a:lnTo>
                <a:lnTo>
                  <a:pt x="212" y="92"/>
                </a:lnTo>
                <a:lnTo>
                  <a:pt x="198" y="94"/>
                </a:lnTo>
                <a:lnTo>
                  <a:pt x="181" y="99"/>
                </a:lnTo>
                <a:lnTo>
                  <a:pt x="148" y="106"/>
                </a:lnTo>
                <a:lnTo>
                  <a:pt x="174" y="223"/>
                </a:lnTo>
                <a:lnTo>
                  <a:pt x="204" y="216"/>
                </a:lnTo>
                <a:lnTo>
                  <a:pt x="223" y="211"/>
                </a:lnTo>
                <a:lnTo>
                  <a:pt x="237" y="207"/>
                </a:lnTo>
                <a:lnTo>
                  <a:pt x="247" y="203"/>
                </a:lnTo>
                <a:lnTo>
                  <a:pt x="254" y="198"/>
                </a:lnTo>
                <a:lnTo>
                  <a:pt x="257" y="196"/>
                </a:lnTo>
                <a:lnTo>
                  <a:pt x="259" y="192"/>
                </a:lnTo>
                <a:lnTo>
                  <a:pt x="260" y="190"/>
                </a:lnTo>
                <a:lnTo>
                  <a:pt x="261" y="186"/>
                </a:lnTo>
                <a:lnTo>
                  <a:pt x="262" y="179"/>
                </a:lnTo>
                <a:lnTo>
                  <a:pt x="260" y="170"/>
                </a:lnTo>
                <a:lnTo>
                  <a:pt x="259" y="165"/>
                </a:lnTo>
                <a:lnTo>
                  <a:pt x="258" y="161"/>
                </a:lnTo>
                <a:lnTo>
                  <a:pt x="259" y="157"/>
                </a:lnTo>
                <a:lnTo>
                  <a:pt x="260" y="155"/>
                </a:lnTo>
                <a:lnTo>
                  <a:pt x="262" y="155"/>
                </a:lnTo>
                <a:lnTo>
                  <a:pt x="265" y="154"/>
                </a:lnTo>
                <a:lnTo>
                  <a:pt x="266" y="155"/>
                </a:lnTo>
                <a:lnTo>
                  <a:pt x="267" y="157"/>
                </a:lnTo>
                <a:lnTo>
                  <a:pt x="267" y="162"/>
                </a:lnTo>
                <a:lnTo>
                  <a:pt x="278" y="213"/>
                </a:lnTo>
                <a:lnTo>
                  <a:pt x="281" y="224"/>
                </a:lnTo>
                <a:lnTo>
                  <a:pt x="292" y="276"/>
                </a:lnTo>
                <a:lnTo>
                  <a:pt x="293" y="278"/>
                </a:lnTo>
                <a:lnTo>
                  <a:pt x="293" y="281"/>
                </a:lnTo>
                <a:lnTo>
                  <a:pt x="292" y="283"/>
                </a:lnTo>
                <a:lnTo>
                  <a:pt x="290" y="284"/>
                </a:lnTo>
                <a:lnTo>
                  <a:pt x="288" y="284"/>
                </a:lnTo>
                <a:lnTo>
                  <a:pt x="286" y="282"/>
                </a:lnTo>
                <a:lnTo>
                  <a:pt x="285" y="280"/>
                </a:lnTo>
                <a:lnTo>
                  <a:pt x="283" y="276"/>
                </a:lnTo>
                <a:lnTo>
                  <a:pt x="281" y="271"/>
                </a:lnTo>
                <a:lnTo>
                  <a:pt x="279" y="262"/>
                </a:lnTo>
                <a:lnTo>
                  <a:pt x="276" y="256"/>
                </a:lnTo>
                <a:lnTo>
                  <a:pt x="274" y="253"/>
                </a:lnTo>
                <a:lnTo>
                  <a:pt x="271" y="250"/>
                </a:lnTo>
                <a:lnTo>
                  <a:pt x="268" y="249"/>
                </a:lnTo>
                <a:lnTo>
                  <a:pt x="265" y="248"/>
                </a:lnTo>
                <a:lnTo>
                  <a:pt x="255" y="247"/>
                </a:lnTo>
                <a:lnTo>
                  <a:pt x="245" y="247"/>
                </a:lnTo>
                <a:lnTo>
                  <a:pt x="231" y="249"/>
                </a:lnTo>
                <a:lnTo>
                  <a:pt x="213" y="252"/>
                </a:lnTo>
                <a:lnTo>
                  <a:pt x="120" y="273"/>
                </a:lnTo>
                <a:lnTo>
                  <a:pt x="103" y="277"/>
                </a:lnTo>
                <a:lnTo>
                  <a:pt x="90" y="280"/>
                </a:lnTo>
                <a:lnTo>
                  <a:pt x="79" y="283"/>
                </a:lnTo>
                <a:lnTo>
                  <a:pt x="71" y="288"/>
                </a:lnTo>
                <a:lnTo>
                  <a:pt x="69" y="290"/>
                </a:lnTo>
                <a:lnTo>
                  <a:pt x="66" y="294"/>
                </a:lnTo>
                <a:lnTo>
                  <a:pt x="65" y="296"/>
                </a:lnTo>
                <a:lnTo>
                  <a:pt x="64" y="299"/>
                </a:lnTo>
                <a:lnTo>
                  <a:pt x="64" y="306"/>
                </a:lnTo>
                <a:lnTo>
                  <a:pt x="66" y="316"/>
                </a:lnTo>
                <a:lnTo>
                  <a:pt x="66" y="323"/>
                </a:lnTo>
                <a:lnTo>
                  <a:pt x="66" y="326"/>
                </a:lnTo>
                <a:lnTo>
                  <a:pt x="68" y="329"/>
                </a:lnTo>
                <a:lnTo>
                  <a:pt x="66" y="331"/>
                </a:lnTo>
                <a:lnTo>
                  <a:pt x="64" y="331"/>
                </a:lnTo>
                <a:lnTo>
                  <a:pt x="62" y="332"/>
                </a:lnTo>
                <a:lnTo>
                  <a:pt x="61" y="331"/>
                </a:lnTo>
                <a:lnTo>
                  <a:pt x="58" y="330"/>
                </a:lnTo>
                <a:lnTo>
                  <a:pt x="57" y="326"/>
                </a:lnTo>
                <a:lnTo>
                  <a:pt x="47" y="273"/>
                </a:lnTo>
                <a:lnTo>
                  <a:pt x="45" y="264"/>
                </a:lnTo>
                <a:lnTo>
                  <a:pt x="33" y="210"/>
                </a:lnTo>
                <a:lnTo>
                  <a:pt x="33" y="207"/>
                </a:lnTo>
                <a:lnTo>
                  <a:pt x="34" y="205"/>
                </a:lnTo>
                <a:lnTo>
                  <a:pt x="34" y="203"/>
                </a:lnTo>
                <a:lnTo>
                  <a:pt x="36" y="202"/>
                </a:lnTo>
                <a:lnTo>
                  <a:pt x="38" y="202"/>
                </a:lnTo>
                <a:lnTo>
                  <a:pt x="40" y="203"/>
                </a:lnTo>
                <a:lnTo>
                  <a:pt x="41" y="206"/>
                </a:lnTo>
                <a:lnTo>
                  <a:pt x="42" y="210"/>
                </a:lnTo>
                <a:lnTo>
                  <a:pt x="43" y="217"/>
                </a:lnTo>
                <a:lnTo>
                  <a:pt x="45" y="226"/>
                </a:lnTo>
                <a:lnTo>
                  <a:pt x="49" y="233"/>
                </a:lnTo>
                <a:lnTo>
                  <a:pt x="51" y="235"/>
                </a:lnTo>
                <a:lnTo>
                  <a:pt x="54" y="237"/>
                </a:lnTo>
                <a:lnTo>
                  <a:pt x="57" y="239"/>
                </a:lnTo>
                <a:lnTo>
                  <a:pt x="61" y="240"/>
                </a:lnTo>
                <a:lnTo>
                  <a:pt x="69" y="241"/>
                </a:lnTo>
                <a:lnTo>
                  <a:pt x="80" y="240"/>
                </a:lnTo>
                <a:lnTo>
                  <a:pt x="94" y="238"/>
                </a:lnTo>
                <a:lnTo>
                  <a:pt x="112" y="234"/>
                </a:lnTo>
                <a:lnTo>
                  <a:pt x="164" y="2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5" name="Freeform 1265"/>
          <p:cNvSpPr>
            <a:spLocks/>
          </p:cNvSpPr>
          <p:nvPr/>
        </p:nvSpPr>
        <p:spPr bwMode="auto">
          <a:xfrm>
            <a:off x="6451600" y="2493963"/>
            <a:ext cx="50800" cy="42862"/>
          </a:xfrm>
          <a:custGeom>
            <a:avLst/>
            <a:gdLst>
              <a:gd name="T0" fmla="*/ 2147483647 w 281"/>
              <a:gd name="T1" fmla="*/ 2147483647 h 241"/>
              <a:gd name="T2" fmla="*/ 2147483647 w 281"/>
              <a:gd name="T3" fmla="*/ 2147483647 h 241"/>
              <a:gd name="T4" fmla="*/ 2147483647 w 281"/>
              <a:gd name="T5" fmla="*/ 2147483647 h 241"/>
              <a:gd name="T6" fmla="*/ 2147483647 w 281"/>
              <a:gd name="T7" fmla="*/ 2147483647 h 241"/>
              <a:gd name="T8" fmla="*/ 2147483647 w 281"/>
              <a:gd name="T9" fmla="*/ 2147483647 h 241"/>
              <a:gd name="T10" fmla="*/ 2147483647 w 281"/>
              <a:gd name="T11" fmla="*/ 2147483647 h 241"/>
              <a:gd name="T12" fmla="*/ 2147483647 w 281"/>
              <a:gd name="T13" fmla="*/ 2147483647 h 241"/>
              <a:gd name="T14" fmla="*/ 2147483647 w 281"/>
              <a:gd name="T15" fmla="*/ 2147483647 h 241"/>
              <a:gd name="T16" fmla="*/ 2147483647 w 281"/>
              <a:gd name="T17" fmla="*/ 2147483647 h 241"/>
              <a:gd name="T18" fmla="*/ 2147483647 w 281"/>
              <a:gd name="T19" fmla="*/ 2147483647 h 241"/>
              <a:gd name="T20" fmla="*/ 2147483647 w 281"/>
              <a:gd name="T21" fmla="*/ 2147483647 h 241"/>
              <a:gd name="T22" fmla="*/ 2147483647 w 281"/>
              <a:gd name="T23" fmla="*/ 2147483647 h 241"/>
              <a:gd name="T24" fmla="*/ 0 w 281"/>
              <a:gd name="T25" fmla="*/ 2147483647 h 241"/>
              <a:gd name="T26" fmla="*/ 2147483647 w 281"/>
              <a:gd name="T27" fmla="*/ 2147483647 h 241"/>
              <a:gd name="T28" fmla="*/ 2147483647 w 281"/>
              <a:gd name="T29" fmla="*/ 2147483647 h 241"/>
              <a:gd name="T30" fmla="*/ 2147483647 w 281"/>
              <a:gd name="T31" fmla="*/ 2147483647 h 241"/>
              <a:gd name="T32" fmla="*/ 2147483647 w 281"/>
              <a:gd name="T33" fmla="*/ 2147483647 h 241"/>
              <a:gd name="T34" fmla="*/ 2147483647 w 281"/>
              <a:gd name="T35" fmla="*/ 2147483647 h 241"/>
              <a:gd name="T36" fmla="*/ 2147483647 w 281"/>
              <a:gd name="T37" fmla="*/ 2147483647 h 241"/>
              <a:gd name="T38" fmla="*/ 2147483647 w 281"/>
              <a:gd name="T39" fmla="*/ 2147483647 h 241"/>
              <a:gd name="T40" fmla="*/ 2147483647 w 281"/>
              <a:gd name="T41" fmla="*/ 2147483647 h 241"/>
              <a:gd name="T42" fmla="*/ 2147483647 w 281"/>
              <a:gd name="T43" fmla="*/ 2147483647 h 241"/>
              <a:gd name="T44" fmla="*/ 2147483647 w 281"/>
              <a:gd name="T45" fmla="*/ 2147483647 h 241"/>
              <a:gd name="T46" fmla="*/ 2147483647 w 281"/>
              <a:gd name="T47" fmla="*/ 2147483647 h 241"/>
              <a:gd name="T48" fmla="*/ 2147483647 w 281"/>
              <a:gd name="T49" fmla="*/ 2147483647 h 241"/>
              <a:gd name="T50" fmla="*/ 2147483647 w 281"/>
              <a:gd name="T51" fmla="*/ 2147483647 h 241"/>
              <a:gd name="T52" fmla="*/ 2147483647 w 281"/>
              <a:gd name="T53" fmla="*/ 2147483647 h 241"/>
              <a:gd name="T54" fmla="*/ 2147483647 w 281"/>
              <a:gd name="T55" fmla="*/ 2147483647 h 241"/>
              <a:gd name="T56" fmla="*/ 2147483647 w 281"/>
              <a:gd name="T57" fmla="*/ 2147483647 h 241"/>
              <a:gd name="T58" fmla="*/ 2147483647 w 281"/>
              <a:gd name="T59" fmla="*/ 0 h 241"/>
              <a:gd name="T60" fmla="*/ 2147483647 w 281"/>
              <a:gd name="T61" fmla="*/ 2147483647 h 241"/>
              <a:gd name="T62" fmla="*/ 2147483647 w 281"/>
              <a:gd name="T63" fmla="*/ 2147483647 h 241"/>
              <a:gd name="T64" fmla="*/ 2147483647 w 281"/>
              <a:gd name="T65" fmla="*/ 2147483647 h 241"/>
              <a:gd name="T66" fmla="*/ 2147483647 w 281"/>
              <a:gd name="T67" fmla="*/ 2147483647 h 241"/>
              <a:gd name="T68" fmla="*/ 2147483647 w 281"/>
              <a:gd name="T69" fmla="*/ 2147483647 h 241"/>
              <a:gd name="T70" fmla="*/ 2147483647 w 281"/>
              <a:gd name="T71" fmla="*/ 2147483647 h 241"/>
              <a:gd name="T72" fmla="*/ 2147483647 w 281"/>
              <a:gd name="T73" fmla="*/ 2147483647 h 241"/>
              <a:gd name="T74" fmla="*/ 2147483647 w 281"/>
              <a:gd name="T75" fmla="*/ 2147483647 h 241"/>
              <a:gd name="T76" fmla="*/ 2147483647 w 281"/>
              <a:gd name="T77" fmla="*/ 2147483647 h 241"/>
              <a:gd name="T78" fmla="*/ 2147483647 w 281"/>
              <a:gd name="T79" fmla="*/ 2147483647 h 241"/>
              <a:gd name="T80" fmla="*/ 2147483647 w 281"/>
              <a:gd name="T81" fmla="*/ 2147483647 h 241"/>
              <a:gd name="T82" fmla="*/ 2147483647 w 281"/>
              <a:gd name="T83" fmla="*/ 2147483647 h 241"/>
              <a:gd name="T84" fmla="*/ 2147483647 w 281"/>
              <a:gd name="T85" fmla="*/ 2147483647 h 241"/>
              <a:gd name="T86" fmla="*/ 2147483647 w 281"/>
              <a:gd name="T87" fmla="*/ 2147483647 h 241"/>
              <a:gd name="T88" fmla="*/ 2147483647 w 281"/>
              <a:gd name="T89" fmla="*/ 2147483647 h 241"/>
              <a:gd name="T90" fmla="*/ 2147483647 w 281"/>
              <a:gd name="T91" fmla="*/ 2147483647 h 241"/>
              <a:gd name="T92" fmla="*/ 2147483647 w 281"/>
              <a:gd name="T93" fmla="*/ 2147483647 h 241"/>
              <a:gd name="T94" fmla="*/ 2147483647 w 281"/>
              <a:gd name="T95" fmla="*/ 2147483647 h 241"/>
              <a:gd name="T96" fmla="*/ 2147483647 w 281"/>
              <a:gd name="T97" fmla="*/ 2147483647 h 241"/>
              <a:gd name="T98" fmla="*/ 2147483647 w 281"/>
              <a:gd name="T99" fmla="*/ 2147483647 h 241"/>
              <a:gd name="T100" fmla="*/ 2147483647 w 281"/>
              <a:gd name="T101" fmla="*/ 2147483647 h 241"/>
              <a:gd name="T102" fmla="*/ 2147483647 w 281"/>
              <a:gd name="T103" fmla="*/ 2147483647 h 241"/>
              <a:gd name="T104" fmla="*/ 2147483647 w 281"/>
              <a:gd name="T105" fmla="*/ 2147483647 h 241"/>
              <a:gd name="T106" fmla="*/ 2147483647 w 281"/>
              <a:gd name="T107" fmla="*/ 2147483647 h 241"/>
              <a:gd name="T108" fmla="*/ 2147483647 w 281"/>
              <a:gd name="T109" fmla="*/ 2147483647 h 241"/>
              <a:gd name="T110" fmla="*/ 2147483647 w 281"/>
              <a:gd name="T111" fmla="*/ 2147483647 h 241"/>
              <a:gd name="T112" fmla="*/ 2147483647 w 281"/>
              <a:gd name="T113" fmla="*/ 2147483647 h 241"/>
              <a:gd name="T114" fmla="*/ 2147483647 w 281"/>
              <a:gd name="T115" fmla="*/ 2147483647 h 241"/>
              <a:gd name="T116" fmla="*/ 2147483647 w 281"/>
              <a:gd name="T117" fmla="*/ 2147483647 h 2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81"/>
              <a:gd name="T178" fmla="*/ 0 h 241"/>
              <a:gd name="T179" fmla="*/ 281 w 281"/>
              <a:gd name="T180" fmla="*/ 241 h 24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81" h="241">
                <a:moveTo>
                  <a:pt x="149" y="88"/>
                </a:moveTo>
                <a:lnTo>
                  <a:pt x="92" y="88"/>
                </a:lnTo>
                <a:lnTo>
                  <a:pt x="69" y="89"/>
                </a:lnTo>
                <a:lnTo>
                  <a:pt x="56" y="90"/>
                </a:lnTo>
                <a:lnTo>
                  <a:pt x="50" y="92"/>
                </a:lnTo>
                <a:lnTo>
                  <a:pt x="45" y="95"/>
                </a:lnTo>
                <a:lnTo>
                  <a:pt x="42" y="98"/>
                </a:lnTo>
                <a:lnTo>
                  <a:pt x="40" y="102"/>
                </a:lnTo>
                <a:lnTo>
                  <a:pt x="37" y="106"/>
                </a:lnTo>
                <a:lnTo>
                  <a:pt x="36" y="111"/>
                </a:lnTo>
                <a:lnTo>
                  <a:pt x="34" y="124"/>
                </a:lnTo>
                <a:lnTo>
                  <a:pt x="33" y="139"/>
                </a:lnTo>
                <a:lnTo>
                  <a:pt x="35" y="154"/>
                </a:lnTo>
                <a:lnTo>
                  <a:pt x="38" y="169"/>
                </a:lnTo>
                <a:lnTo>
                  <a:pt x="41" y="176"/>
                </a:lnTo>
                <a:lnTo>
                  <a:pt x="44" y="183"/>
                </a:lnTo>
                <a:lnTo>
                  <a:pt x="48" y="189"/>
                </a:lnTo>
                <a:lnTo>
                  <a:pt x="52" y="195"/>
                </a:lnTo>
                <a:lnTo>
                  <a:pt x="62" y="206"/>
                </a:lnTo>
                <a:lnTo>
                  <a:pt x="72" y="216"/>
                </a:lnTo>
                <a:lnTo>
                  <a:pt x="84" y="224"/>
                </a:lnTo>
                <a:lnTo>
                  <a:pt x="96" y="231"/>
                </a:lnTo>
                <a:lnTo>
                  <a:pt x="99" y="232"/>
                </a:lnTo>
                <a:lnTo>
                  <a:pt x="101" y="234"/>
                </a:lnTo>
                <a:lnTo>
                  <a:pt x="103" y="236"/>
                </a:lnTo>
                <a:lnTo>
                  <a:pt x="103" y="237"/>
                </a:lnTo>
                <a:lnTo>
                  <a:pt x="103" y="238"/>
                </a:lnTo>
                <a:lnTo>
                  <a:pt x="101" y="239"/>
                </a:lnTo>
                <a:lnTo>
                  <a:pt x="100" y="239"/>
                </a:lnTo>
                <a:lnTo>
                  <a:pt x="98" y="241"/>
                </a:lnTo>
                <a:lnTo>
                  <a:pt x="92" y="238"/>
                </a:lnTo>
                <a:lnTo>
                  <a:pt x="77" y="232"/>
                </a:lnTo>
                <a:lnTo>
                  <a:pt x="51" y="222"/>
                </a:lnTo>
                <a:lnTo>
                  <a:pt x="17" y="207"/>
                </a:lnTo>
                <a:lnTo>
                  <a:pt x="5" y="202"/>
                </a:lnTo>
                <a:lnTo>
                  <a:pt x="2" y="201"/>
                </a:lnTo>
                <a:lnTo>
                  <a:pt x="1" y="201"/>
                </a:lnTo>
                <a:lnTo>
                  <a:pt x="0" y="200"/>
                </a:lnTo>
                <a:lnTo>
                  <a:pt x="0" y="199"/>
                </a:lnTo>
                <a:lnTo>
                  <a:pt x="0" y="196"/>
                </a:lnTo>
                <a:lnTo>
                  <a:pt x="1" y="195"/>
                </a:lnTo>
                <a:lnTo>
                  <a:pt x="2" y="194"/>
                </a:lnTo>
                <a:lnTo>
                  <a:pt x="5" y="193"/>
                </a:lnTo>
                <a:lnTo>
                  <a:pt x="8" y="192"/>
                </a:lnTo>
                <a:lnTo>
                  <a:pt x="12" y="190"/>
                </a:lnTo>
                <a:lnTo>
                  <a:pt x="14" y="188"/>
                </a:lnTo>
                <a:lnTo>
                  <a:pt x="17" y="185"/>
                </a:lnTo>
                <a:lnTo>
                  <a:pt x="21" y="178"/>
                </a:lnTo>
                <a:lnTo>
                  <a:pt x="24" y="167"/>
                </a:lnTo>
                <a:lnTo>
                  <a:pt x="24" y="153"/>
                </a:lnTo>
                <a:lnTo>
                  <a:pt x="26" y="138"/>
                </a:lnTo>
                <a:lnTo>
                  <a:pt x="24" y="116"/>
                </a:lnTo>
                <a:lnTo>
                  <a:pt x="24" y="77"/>
                </a:lnTo>
                <a:lnTo>
                  <a:pt x="24" y="68"/>
                </a:lnTo>
                <a:lnTo>
                  <a:pt x="22" y="11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6" y="4"/>
                </a:lnTo>
                <a:lnTo>
                  <a:pt x="28" y="4"/>
                </a:lnTo>
                <a:lnTo>
                  <a:pt x="29" y="6"/>
                </a:lnTo>
                <a:lnTo>
                  <a:pt x="30" y="8"/>
                </a:lnTo>
                <a:lnTo>
                  <a:pt x="31" y="12"/>
                </a:lnTo>
                <a:lnTo>
                  <a:pt x="31" y="19"/>
                </a:lnTo>
                <a:lnTo>
                  <a:pt x="31" y="28"/>
                </a:lnTo>
                <a:lnTo>
                  <a:pt x="34" y="35"/>
                </a:lnTo>
                <a:lnTo>
                  <a:pt x="35" y="39"/>
                </a:lnTo>
                <a:lnTo>
                  <a:pt x="37" y="41"/>
                </a:lnTo>
                <a:lnTo>
                  <a:pt x="41" y="43"/>
                </a:lnTo>
                <a:lnTo>
                  <a:pt x="43" y="46"/>
                </a:lnTo>
                <a:lnTo>
                  <a:pt x="52" y="48"/>
                </a:lnTo>
                <a:lnTo>
                  <a:pt x="63" y="50"/>
                </a:lnTo>
                <a:lnTo>
                  <a:pt x="78" y="52"/>
                </a:lnTo>
                <a:lnTo>
                  <a:pt x="96" y="50"/>
                </a:lnTo>
                <a:lnTo>
                  <a:pt x="190" y="49"/>
                </a:lnTo>
                <a:lnTo>
                  <a:pt x="209" y="48"/>
                </a:lnTo>
                <a:lnTo>
                  <a:pt x="223" y="47"/>
                </a:lnTo>
                <a:lnTo>
                  <a:pt x="233" y="45"/>
                </a:lnTo>
                <a:lnTo>
                  <a:pt x="241" y="41"/>
                </a:lnTo>
                <a:lnTo>
                  <a:pt x="245" y="40"/>
                </a:lnTo>
                <a:lnTo>
                  <a:pt x="247" y="38"/>
                </a:lnTo>
                <a:lnTo>
                  <a:pt x="250" y="35"/>
                </a:lnTo>
                <a:lnTo>
                  <a:pt x="251" y="32"/>
                </a:lnTo>
                <a:lnTo>
                  <a:pt x="253" y="25"/>
                </a:lnTo>
                <a:lnTo>
                  <a:pt x="253" y="15"/>
                </a:lnTo>
                <a:lnTo>
                  <a:pt x="253" y="8"/>
                </a:lnTo>
                <a:lnTo>
                  <a:pt x="253" y="5"/>
                </a:lnTo>
                <a:lnTo>
                  <a:pt x="254" y="1"/>
                </a:lnTo>
                <a:lnTo>
                  <a:pt x="255" y="0"/>
                </a:lnTo>
                <a:lnTo>
                  <a:pt x="257" y="0"/>
                </a:lnTo>
                <a:lnTo>
                  <a:pt x="259" y="0"/>
                </a:lnTo>
                <a:lnTo>
                  <a:pt x="261" y="1"/>
                </a:lnTo>
                <a:lnTo>
                  <a:pt x="262" y="4"/>
                </a:lnTo>
                <a:lnTo>
                  <a:pt x="262" y="7"/>
                </a:lnTo>
                <a:lnTo>
                  <a:pt x="262" y="63"/>
                </a:lnTo>
                <a:lnTo>
                  <a:pt x="262" y="77"/>
                </a:lnTo>
                <a:lnTo>
                  <a:pt x="264" y="140"/>
                </a:lnTo>
                <a:lnTo>
                  <a:pt x="265" y="159"/>
                </a:lnTo>
                <a:lnTo>
                  <a:pt x="267" y="172"/>
                </a:lnTo>
                <a:lnTo>
                  <a:pt x="269" y="176"/>
                </a:lnTo>
                <a:lnTo>
                  <a:pt x="272" y="180"/>
                </a:lnTo>
                <a:lnTo>
                  <a:pt x="274" y="182"/>
                </a:lnTo>
                <a:lnTo>
                  <a:pt x="278" y="185"/>
                </a:lnTo>
                <a:lnTo>
                  <a:pt x="281" y="187"/>
                </a:lnTo>
                <a:lnTo>
                  <a:pt x="281" y="188"/>
                </a:lnTo>
                <a:lnTo>
                  <a:pt x="281" y="189"/>
                </a:lnTo>
                <a:lnTo>
                  <a:pt x="281" y="190"/>
                </a:lnTo>
                <a:lnTo>
                  <a:pt x="279" y="192"/>
                </a:lnTo>
                <a:lnTo>
                  <a:pt x="276" y="193"/>
                </a:lnTo>
                <a:lnTo>
                  <a:pt x="210" y="221"/>
                </a:lnTo>
                <a:lnTo>
                  <a:pt x="206" y="222"/>
                </a:lnTo>
                <a:lnTo>
                  <a:pt x="204" y="223"/>
                </a:lnTo>
                <a:lnTo>
                  <a:pt x="202" y="222"/>
                </a:lnTo>
                <a:lnTo>
                  <a:pt x="201" y="220"/>
                </a:lnTo>
                <a:lnTo>
                  <a:pt x="202" y="218"/>
                </a:lnTo>
                <a:lnTo>
                  <a:pt x="203" y="216"/>
                </a:lnTo>
                <a:lnTo>
                  <a:pt x="205" y="215"/>
                </a:lnTo>
                <a:lnTo>
                  <a:pt x="208" y="214"/>
                </a:lnTo>
                <a:lnTo>
                  <a:pt x="216" y="209"/>
                </a:lnTo>
                <a:lnTo>
                  <a:pt x="225" y="201"/>
                </a:lnTo>
                <a:lnTo>
                  <a:pt x="232" y="192"/>
                </a:lnTo>
                <a:lnTo>
                  <a:pt x="239" y="181"/>
                </a:lnTo>
                <a:lnTo>
                  <a:pt x="246" y="167"/>
                </a:lnTo>
                <a:lnTo>
                  <a:pt x="252" y="152"/>
                </a:lnTo>
                <a:lnTo>
                  <a:pt x="254" y="137"/>
                </a:lnTo>
                <a:lnTo>
                  <a:pt x="255" y="119"/>
                </a:lnTo>
                <a:lnTo>
                  <a:pt x="255" y="110"/>
                </a:lnTo>
                <a:lnTo>
                  <a:pt x="253" y="102"/>
                </a:lnTo>
                <a:lnTo>
                  <a:pt x="252" y="98"/>
                </a:lnTo>
                <a:lnTo>
                  <a:pt x="251" y="96"/>
                </a:lnTo>
                <a:lnTo>
                  <a:pt x="248" y="94"/>
                </a:lnTo>
                <a:lnTo>
                  <a:pt x="245" y="91"/>
                </a:lnTo>
                <a:lnTo>
                  <a:pt x="239" y="89"/>
                </a:lnTo>
                <a:lnTo>
                  <a:pt x="230" y="88"/>
                </a:lnTo>
                <a:lnTo>
                  <a:pt x="218" y="87"/>
                </a:lnTo>
                <a:lnTo>
                  <a:pt x="203" y="87"/>
                </a:lnTo>
                <a:lnTo>
                  <a:pt x="157" y="87"/>
                </a:lnTo>
                <a:lnTo>
                  <a:pt x="157" y="109"/>
                </a:lnTo>
                <a:lnTo>
                  <a:pt x="157" y="127"/>
                </a:lnTo>
                <a:lnTo>
                  <a:pt x="159" y="139"/>
                </a:lnTo>
                <a:lnTo>
                  <a:pt x="160" y="148"/>
                </a:lnTo>
                <a:lnTo>
                  <a:pt x="162" y="154"/>
                </a:lnTo>
                <a:lnTo>
                  <a:pt x="166" y="159"/>
                </a:lnTo>
                <a:lnTo>
                  <a:pt x="168" y="162"/>
                </a:lnTo>
                <a:lnTo>
                  <a:pt x="171" y="165"/>
                </a:lnTo>
                <a:lnTo>
                  <a:pt x="176" y="167"/>
                </a:lnTo>
                <a:lnTo>
                  <a:pt x="181" y="168"/>
                </a:lnTo>
                <a:lnTo>
                  <a:pt x="187" y="169"/>
                </a:lnTo>
                <a:lnTo>
                  <a:pt x="194" y="171"/>
                </a:lnTo>
                <a:lnTo>
                  <a:pt x="201" y="171"/>
                </a:lnTo>
                <a:lnTo>
                  <a:pt x="204" y="171"/>
                </a:lnTo>
                <a:lnTo>
                  <a:pt x="206" y="171"/>
                </a:lnTo>
                <a:lnTo>
                  <a:pt x="208" y="172"/>
                </a:lnTo>
                <a:lnTo>
                  <a:pt x="208" y="174"/>
                </a:lnTo>
                <a:lnTo>
                  <a:pt x="208" y="175"/>
                </a:lnTo>
                <a:lnTo>
                  <a:pt x="206" y="178"/>
                </a:lnTo>
                <a:lnTo>
                  <a:pt x="202" y="178"/>
                </a:lnTo>
                <a:lnTo>
                  <a:pt x="192" y="179"/>
                </a:lnTo>
                <a:lnTo>
                  <a:pt x="115" y="179"/>
                </a:lnTo>
                <a:lnTo>
                  <a:pt x="101" y="181"/>
                </a:lnTo>
                <a:lnTo>
                  <a:pt x="99" y="180"/>
                </a:lnTo>
                <a:lnTo>
                  <a:pt x="97" y="180"/>
                </a:lnTo>
                <a:lnTo>
                  <a:pt x="96" y="178"/>
                </a:lnTo>
                <a:lnTo>
                  <a:pt x="96" y="175"/>
                </a:lnTo>
                <a:lnTo>
                  <a:pt x="96" y="174"/>
                </a:lnTo>
                <a:lnTo>
                  <a:pt x="97" y="173"/>
                </a:lnTo>
                <a:lnTo>
                  <a:pt x="99" y="172"/>
                </a:lnTo>
                <a:lnTo>
                  <a:pt x="101" y="172"/>
                </a:lnTo>
                <a:lnTo>
                  <a:pt x="117" y="169"/>
                </a:lnTo>
                <a:lnTo>
                  <a:pt x="127" y="166"/>
                </a:lnTo>
                <a:lnTo>
                  <a:pt x="132" y="164"/>
                </a:lnTo>
                <a:lnTo>
                  <a:pt x="135" y="161"/>
                </a:lnTo>
                <a:lnTo>
                  <a:pt x="139" y="157"/>
                </a:lnTo>
                <a:lnTo>
                  <a:pt x="142" y="153"/>
                </a:lnTo>
                <a:lnTo>
                  <a:pt x="145" y="146"/>
                </a:lnTo>
                <a:lnTo>
                  <a:pt x="147" y="138"/>
                </a:lnTo>
                <a:lnTo>
                  <a:pt x="148" y="126"/>
                </a:lnTo>
                <a:lnTo>
                  <a:pt x="149" y="108"/>
                </a:lnTo>
                <a:lnTo>
                  <a:pt x="149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6" name="Freeform 1266"/>
          <p:cNvSpPr>
            <a:spLocks/>
          </p:cNvSpPr>
          <p:nvPr/>
        </p:nvSpPr>
        <p:spPr bwMode="auto">
          <a:xfrm>
            <a:off x="6450013" y="2552700"/>
            <a:ext cx="47625" cy="30163"/>
          </a:xfrm>
          <a:custGeom>
            <a:avLst/>
            <a:gdLst>
              <a:gd name="T0" fmla="*/ 2147483647 w 257"/>
              <a:gd name="T1" fmla="*/ 2147483647 h 170"/>
              <a:gd name="T2" fmla="*/ 2147483647 w 257"/>
              <a:gd name="T3" fmla="*/ 2147483647 h 170"/>
              <a:gd name="T4" fmla="*/ 2147483647 w 257"/>
              <a:gd name="T5" fmla="*/ 2147483647 h 170"/>
              <a:gd name="T6" fmla="*/ 2147483647 w 257"/>
              <a:gd name="T7" fmla="*/ 2147483647 h 170"/>
              <a:gd name="T8" fmla="*/ 2147483647 w 257"/>
              <a:gd name="T9" fmla="*/ 2147483647 h 170"/>
              <a:gd name="T10" fmla="*/ 2147483647 w 257"/>
              <a:gd name="T11" fmla="*/ 2147483647 h 170"/>
              <a:gd name="T12" fmla="*/ 2147483647 w 257"/>
              <a:gd name="T13" fmla="*/ 2147483647 h 170"/>
              <a:gd name="T14" fmla="*/ 2147483647 w 257"/>
              <a:gd name="T15" fmla="*/ 2147483647 h 170"/>
              <a:gd name="T16" fmla="*/ 2147483647 w 257"/>
              <a:gd name="T17" fmla="*/ 2147483647 h 170"/>
              <a:gd name="T18" fmla="*/ 0 w 257"/>
              <a:gd name="T19" fmla="*/ 2147483647 h 170"/>
              <a:gd name="T20" fmla="*/ 2147483647 w 257"/>
              <a:gd name="T21" fmla="*/ 2147483647 h 170"/>
              <a:gd name="T22" fmla="*/ 2147483647 w 257"/>
              <a:gd name="T23" fmla="*/ 2147483647 h 170"/>
              <a:gd name="T24" fmla="*/ 2147483647 w 257"/>
              <a:gd name="T25" fmla="*/ 0 h 170"/>
              <a:gd name="T26" fmla="*/ 2147483647 w 257"/>
              <a:gd name="T27" fmla="*/ 0 h 170"/>
              <a:gd name="T28" fmla="*/ 2147483647 w 257"/>
              <a:gd name="T29" fmla="*/ 2147483647 h 170"/>
              <a:gd name="T30" fmla="*/ 2147483647 w 257"/>
              <a:gd name="T31" fmla="*/ 2147483647 h 170"/>
              <a:gd name="T32" fmla="*/ 2147483647 w 257"/>
              <a:gd name="T33" fmla="*/ 2147483647 h 170"/>
              <a:gd name="T34" fmla="*/ 2147483647 w 257"/>
              <a:gd name="T35" fmla="*/ 2147483647 h 170"/>
              <a:gd name="T36" fmla="*/ 2147483647 w 257"/>
              <a:gd name="T37" fmla="*/ 2147483647 h 170"/>
              <a:gd name="T38" fmla="*/ 2147483647 w 257"/>
              <a:gd name="T39" fmla="*/ 2147483647 h 170"/>
              <a:gd name="T40" fmla="*/ 2147483647 w 257"/>
              <a:gd name="T41" fmla="*/ 2147483647 h 170"/>
              <a:gd name="T42" fmla="*/ 2147483647 w 257"/>
              <a:gd name="T43" fmla="*/ 2147483647 h 170"/>
              <a:gd name="T44" fmla="*/ 2147483647 w 257"/>
              <a:gd name="T45" fmla="*/ 2147483647 h 170"/>
              <a:gd name="T46" fmla="*/ 2147483647 w 257"/>
              <a:gd name="T47" fmla="*/ 2147483647 h 170"/>
              <a:gd name="T48" fmla="*/ 2147483647 w 257"/>
              <a:gd name="T49" fmla="*/ 2147483647 h 170"/>
              <a:gd name="T50" fmla="*/ 2147483647 w 257"/>
              <a:gd name="T51" fmla="*/ 2147483647 h 170"/>
              <a:gd name="T52" fmla="*/ 2147483647 w 257"/>
              <a:gd name="T53" fmla="*/ 2147483647 h 170"/>
              <a:gd name="T54" fmla="*/ 2147483647 w 257"/>
              <a:gd name="T55" fmla="*/ 2147483647 h 170"/>
              <a:gd name="T56" fmla="*/ 2147483647 w 257"/>
              <a:gd name="T57" fmla="*/ 2147483647 h 170"/>
              <a:gd name="T58" fmla="*/ 2147483647 w 257"/>
              <a:gd name="T59" fmla="*/ 2147483647 h 170"/>
              <a:gd name="T60" fmla="*/ 2147483647 w 257"/>
              <a:gd name="T61" fmla="*/ 2147483647 h 170"/>
              <a:gd name="T62" fmla="*/ 2147483647 w 257"/>
              <a:gd name="T63" fmla="*/ 2147483647 h 170"/>
              <a:gd name="T64" fmla="*/ 2147483647 w 257"/>
              <a:gd name="T65" fmla="*/ 2147483647 h 170"/>
              <a:gd name="T66" fmla="*/ 2147483647 w 257"/>
              <a:gd name="T67" fmla="*/ 2147483647 h 170"/>
              <a:gd name="T68" fmla="*/ 2147483647 w 257"/>
              <a:gd name="T69" fmla="*/ 2147483647 h 170"/>
              <a:gd name="T70" fmla="*/ 2147483647 w 257"/>
              <a:gd name="T71" fmla="*/ 2147483647 h 170"/>
              <a:gd name="T72" fmla="*/ 2147483647 w 257"/>
              <a:gd name="T73" fmla="*/ 2147483647 h 170"/>
              <a:gd name="T74" fmla="*/ 2147483647 w 257"/>
              <a:gd name="T75" fmla="*/ 2147483647 h 170"/>
              <a:gd name="T76" fmla="*/ 2147483647 w 257"/>
              <a:gd name="T77" fmla="*/ 2147483647 h 170"/>
              <a:gd name="T78" fmla="*/ 2147483647 w 257"/>
              <a:gd name="T79" fmla="*/ 2147483647 h 170"/>
              <a:gd name="T80" fmla="*/ 2147483647 w 257"/>
              <a:gd name="T81" fmla="*/ 2147483647 h 170"/>
              <a:gd name="T82" fmla="*/ 2147483647 w 257"/>
              <a:gd name="T83" fmla="*/ 2147483647 h 1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7"/>
              <a:gd name="T127" fmla="*/ 0 h 170"/>
              <a:gd name="T128" fmla="*/ 257 w 257"/>
              <a:gd name="T129" fmla="*/ 170 h 1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7" h="170">
                <a:moveTo>
                  <a:pt x="171" y="114"/>
                </a:moveTo>
                <a:lnTo>
                  <a:pt x="78" y="97"/>
                </a:lnTo>
                <a:lnTo>
                  <a:pt x="61" y="93"/>
                </a:lnTo>
                <a:lnTo>
                  <a:pt x="47" y="92"/>
                </a:lnTo>
                <a:lnTo>
                  <a:pt x="35" y="92"/>
                </a:lnTo>
                <a:lnTo>
                  <a:pt x="27" y="93"/>
                </a:lnTo>
                <a:lnTo>
                  <a:pt x="23" y="95"/>
                </a:lnTo>
                <a:lnTo>
                  <a:pt x="20" y="97"/>
                </a:lnTo>
                <a:lnTo>
                  <a:pt x="17" y="99"/>
                </a:lnTo>
                <a:lnTo>
                  <a:pt x="15" y="101"/>
                </a:lnTo>
                <a:lnTo>
                  <a:pt x="13" y="108"/>
                </a:lnTo>
                <a:lnTo>
                  <a:pt x="10" y="118"/>
                </a:lnTo>
                <a:lnTo>
                  <a:pt x="8" y="122"/>
                </a:lnTo>
                <a:lnTo>
                  <a:pt x="8" y="127"/>
                </a:lnTo>
                <a:lnTo>
                  <a:pt x="7" y="129"/>
                </a:lnTo>
                <a:lnTo>
                  <a:pt x="6" y="131"/>
                </a:lnTo>
                <a:lnTo>
                  <a:pt x="3" y="132"/>
                </a:lnTo>
                <a:lnTo>
                  <a:pt x="1" y="131"/>
                </a:lnTo>
                <a:lnTo>
                  <a:pt x="0" y="129"/>
                </a:lnTo>
                <a:lnTo>
                  <a:pt x="0" y="127"/>
                </a:lnTo>
                <a:lnTo>
                  <a:pt x="1" y="125"/>
                </a:lnTo>
                <a:lnTo>
                  <a:pt x="10" y="69"/>
                </a:lnTo>
                <a:lnTo>
                  <a:pt x="12" y="62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0"/>
                </a:lnTo>
                <a:lnTo>
                  <a:pt x="26" y="0"/>
                </a:lnTo>
                <a:lnTo>
                  <a:pt x="28" y="0"/>
                </a:lnTo>
                <a:lnTo>
                  <a:pt x="29" y="2"/>
                </a:lnTo>
                <a:lnTo>
                  <a:pt x="30" y="5"/>
                </a:lnTo>
                <a:lnTo>
                  <a:pt x="29" y="9"/>
                </a:lnTo>
                <a:lnTo>
                  <a:pt x="28" y="16"/>
                </a:lnTo>
                <a:lnTo>
                  <a:pt x="27" y="25"/>
                </a:lnTo>
                <a:lnTo>
                  <a:pt x="28" y="33"/>
                </a:lnTo>
                <a:lnTo>
                  <a:pt x="29" y="35"/>
                </a:lnTo>
                <a:lnTo>
                  <a:pt x="30" y="39"/>
                </a:lnTo>
                <a:lnTo>
                  <a:pt x="33" y="41"/>
                </a:lnTo>
                <a:lnTo>
                  <a:pt x="35" y="43"/>
                </a:lnTo>
                <a:lnTo>
                  <a:pt x="43" y="48"/>
                </a:lnTo>
                <a:lnTo>
                  <a:pt x="54" y="51"/>
                </a:lnTo>
                <a:lnTo>
                  <a:pt x="68" y="55"/>
                </a:lnTo>
                <a:lnTo>
                  <a:pt x="85" y="58"/>
                </a:lnTo>
                <a:lnTo>
                  <a:pt x="178" y="76"/>
                </a:lnTo>
                <a:lnTo>
                  <a:pt x="196" y="78"/>
                </a:lnTo>
                <a:lnTo>
                  <a:pt x="210" y="79"/>
                </a:lnTo>
                <a:lnTo>
                  <a:pt x="222" y="79"/>
                </a:lnTo>
                <a:lnTo>
                  <a:pt x="230" y="78"/>
                </a:lnTo>
                <a:lnTo>
                  <a:pt x="233" y="77"/>
                </a:lnTo>
                <a:lnTo>
                  <a:pt x="237" y="75"/>
                </a:lnTo>
                <a:lnTo>
                  <a:pt x="239" y="72"/>
                </a:lnTo>
                <a:lnTo>
                  <a:pt x="241" y="70"/>
                </a:lnTo>
                <a:lnTo>
                  <a:pt x="244" y="63"/>
                </a:lnTo>
                <a:lnTo>
                  <a:pt x="246" y="55"/>
                </a:lnTo>
                <a:lnTo>
                  <a:pt x="246" y="49"/>
                </a:lnTo>
                <a:lnTo>
                  <a:pt x="248" y="44"/>
                </a:lnTo>
                <a:lnTo>
                  <a:pt x="250" y="42"/>
                </a:lnTo>
                <a:lnTo>
                  <a:pt x="251" y="40"/>
                </a:lnTo>
                <a:lnTo>
                  <a:pt x="253" y="41"/>
                </a:lnTo>
                <a:lnTo>
                  <a:pt x="255" y="41"/>
                </a:lnTo>
                <a:lnTo>
                  <a:pt x="257" y="42"/>
                </a:lnTo>
                <a:lnTo>
                  <a:pt x="257" y="44"/>
                </a:lnTo>
                <a:lnTo>
                  <a:pt x="257" y="48"/>
                </a:lnTo>
                <a:lnTo>
                  <a:pt x="246" y="100"/>
                </a:lnTo>
                <a:lnTo>
                  <a:pt x="245" y="111"/>
                </a:lnTo>
                <a:lnTo>
                  <a:pt x="236" y="163"/>
                </a:lnTo>
                <a:lnTo>
                  <a:pt x="234" y="167"/>
                </a:lnTo>
                <a:lnTo>
                  <a:pt x="233" y="169"/>
                </a:lnTo>
                <a:lnTo>
                  <a:pt x="232" y="170"/>
                </a:lnTo>
                <a:lnTo>
                  <a:pt x="231" y="170"/>
                </a:lnTo>
                <a:lnTo>
                  <a:pt x="229" y="169"/>
                </a:lnTo>
                <a:lnTo>
                  <a:pt x="227" y="168"/>
                </a:lnTo>
                <a:lnTo>
                  <a:pt x="226" y="166"/>
                </a:lnTo>
                <a:lnTo>
                  <a:pt x="227" y="161"/>
                </a:lnTo>
                <a:lnTo>
                  <a:pt x="229" y="154"/>
                </a:lnTo>
                <a:lnTo>
                  <a:pt x="230" y="147"/>
                </a:lnTo>
                <a:lnTo>
                  <a:pt x="229" y="139"/>
                </a:lnTo>
                <a:lnTo>
                  <a:pt x="227" y="136"/>
                </a:lnTo>
                <a:lnTo>
                  <a:pt x="226" y="133"/>
                </a:lnTo>
                <a:lnTo>
                  <a:pt x="224" y="131"/>
                </a:lnTo>
                <a:lnTo>
                  <a:pt x="222" y="128"/>
                </a:lnTo>
                <a:lnTo>
                  <a:pt x="213" y="124"/>
                </a:lnTo>
                <a:lnTo>
                  <a:pt x="203" y="120"/>
                </a:lnTo>
                <a:lnTo>
                  <a:pt x="189" y="117"/>
                </a:lnTo>
                <a:lnTo>
                  <a:pt x="171" y="11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7" name="Freeform 1267"/>
          <p:cNvSpPr>
            <a:spLocks/>
          </p:cNvSpPr>
          <p:nvPr/>
        </p:nvSpPr>
        <p:spPr bwMode="auto">
          <a:xfrm>
            <a:off x="6427788" y="2587625"/>
            <a:ext cx="63500" cy="69850"/>
          </a:xfrm>
          <a:custGeom>
            <a:avLst/>
            <a:gdLst>
              <a:gd name="T0" fmla="*/ 2147483647 w 332"/>
              <a:gd name="T1" fmla="*/ 2147483647 h 373"/>
              <a:gd name="T2" fmla="*/ 2147483647 w 332"/>
              <a:gd name="T3" fmla="*/ 2147483647 h 373"/>
              <a:gd name="T4" fmla="*/ 2147483647 w 332"/>
              <a:gd name="T5" fmla="*/ 2147483647 h 373"/>
              <a:gd name="T6" fmla="*/ 2147483647 w 332"/>
              <a:gd name="T7" fmla="*/ 2147483647 h 373"/>
              <a:gd name="T8" fmla="*/ 2147483647 w 332"/>
              <a:gd name="T9" fmla="*/ 2147483647 h 373"/>
              <a:gd name="T10" fmla="*/ 2147483647 w 332"/>
              <a:gd name="T11" fmla="*/ 2147483647 h 373"/>
              <a:gd name="T12" fmla="*/ 2147483647 w 332"/>
              <a:gd name="T13" fmla="*/ 2147483647 h 373"/>
              <a:gd name="T14" fmla="*/ 2147483647 w 332"/>
              <a:gd name="T15" fmla="*/ 2147483647 h 373"/>
              <a:gd name="T16" fmla="*/ 2147483647 w 332"/>
              <a:gd name="T17" fmla="*/ 2147483647 h 373"/>
              <a:gd name="T18" fmla="*/ 2147483647 w 332"/>
              <a:gd name="T19" fmla="*/ 2147483647 h 373"/>
              <a:gd name="T20" fmla="*/ 2147483647 w 332"/>
              <a:gd name="T21" fmla="*/ 2147483647 h 373"/>
              <a:gd name="T22" fmla="*/ 2147483647 w 332"/>
              <a:gd name="T23" fmla="*/ 2147483647 h 373"/>
              <a:gd name="T24" fmla="*/ 2147483647 w 332"/>
              <a:gd name="T25" fmla="*/ 2147483647 h 373"/>
              <a:gd name="T26" fmla="*/ 2147483647 w 332"/>
              <a:gd name="T27" fmla="*/ 2147483647 h 373"/>
              <a:gd name="T28" fmla="*/ 2147483647 w 332"/>
              <a:gd name="T29" fmla="*/ 2147483647 h 373"/>
              <a:gd name="T30" fmla="*/ 2147483647 w 332"/>
              <a:gd name="T31" fmla="*/ 2147483647 h 373"/>
              <a:gd name="T32" fmla="*/ 2147483647 w 332"/>
              <a:gd name="T33" fmla="*/ 2147483647 h 373"/>
              <a:gd name="T34" fmla="*/ 2147483647 w 332"/>
              <a:gd name="T35" fmla="*/ 2147483647 h 373"/>
              <a:gd name="T36" fmla="*/ 2147483647 w 332"/>
              <a:gd name="T37" fmla="*/ 0 h 373"/>
              <a:gd name="T38" fmla="*/ 2147483647 w 332"/>
              <a:gd name="T39" fmla="*/ 2147483647 h 373"/>
              <a:gd name="T40" fmla="*/ 2147483647 w 332"/>
              <a:gd name="T41" fmla="*/ 2147483647 h 373"/>
              <a:gd name="T42" fmla="*/ 2147483647 w 332"/>
              <a:gd name="T43" fmla="*/ 2147483647 h 373"/>
              <a:gd name="T44" fmla="*/ 2147483647 w 332"/>
              <a:gd name="T45" fmla="*/ 2147483647 h 373"/>
              <a:gd name="T46" fmla="*/ 2147483647 w 332"/>
              <a:gd name="T47" fmla="*/ 2147483647 h 373"/>
              <a:gd name="T48" fmla="*/ 2147483647 w 332"/>
              <a:gd name="T49" fmla="*/ 2147483647 h 373"/>
              <a:gd name="T50" fmla="*/ 2147483647 w 332"/>
              <a:gd name="T51" fmla="*/ 2147483647 h 373"/>
              <a:gd name="T52" fmla="*/ 2147483647 w 332"/>
              <a:gd name="T53" fmla="*/ 2147483647 h 373"/>
              <a:gd name="T54" fmla="*/ 2147483647 w 332"/>
              <a:gd name="T55" fmla="*/ 2147483647 h 373"/>
              <a:gd name="T56" fmla="*/ 2147483647 w 332"/>
              <a:gd name="T57" fmla="*/ 2147483647 h 373"/>
              <a:gd name="T58" fmla="*/ 2147483647 w 332"/>
              <a:gd name="T59" fmla="*/ 2147483647 h 373"/>
              <a:gd name="T60" fmla="*/ 2147483647 w 332"/>
              <a:gd name="T61" fmla="*/ 2147483647 h 373"/>
              <a:gd name="T62" fmla="*/ 2147483647 w 332"/>
              <a:gd name="T63" fmla="*/ 2147483647 h 373"/>
              <a:gd name="T64" fmla="*/ 2147483647 w 332"/>
              <a:gd name="T65" fmla="*/ 2147483647 h 373"/>
              <a:gd name="T66" fmla="*/ 2147483647 w 332"/>
              <a:gd name="T67" fmla="*/ 2147483647 h 373"/>
              <a:gd name="T68" fmla="*/ 2147483647 w 332"/>
              <a:gd name="T69" fmla="*/ 2147483647 h 373"/>
              <a:gd name="T70" fmla="*/ 2147483647 w 332"/>
              <a:gd name="T71" fmla="*/ 2147483647 h 373"/>
              <a:gd name="T72" fmla="*/ 2147483647 w 332"/>
              <a:gd name="T73" fmla="*/ 2147483647 h 373"/>
              <a:gd name="T74" fmla="*/ 2147483647 w 332"/>
              <a:gd name="T75" fmla="*/ 2147483647 h 373"/>
              <a:gd name="T76" fmla="*/ 2147483647 w 332"/>
              <a:gd name="T77" fmla="*/ 2147483647 h 373"/>
              <a:gd name="T78" fmla="*/ 2147483647 w 332"/>
              <a:gd name="T79" fmla="*/ 2147483647 h 373"/>
              <a:gd name="T80" fmla="*/ 2147483647 w 332"/>
              <a:gd name="T81" fmla="*/ 2147483647 h 373"/>
              <a:gd name="T82" fmla="*/ 2147483647 w 332"/>
              <a:gd name="T83" fmla="*/ 2147483647 h 373"/>
              <a:gd name="T84" fmla="*/ 2147483647 w 332"/>
              <a:gd name="T85" fmla="*/ 2147483647 h 373"/>
              <a:gd name="T86" fmla="*/ 2147483647 w 332"/>
              <a:gd name="T87" fmla="*/ 2147483647 h 373"/>
              <a:gd name="T88" fmla="*/ 2147483647 w 332"/>
              <a:gd name="T89" fmla="*/ 2147483647 h 373"/>
              <a:gd name="T90" fmla="*/ 2147483647 w 332"/>
              <a:gd name="T91" fmla="*/ 2147483647 h 373"/>
              <a:gd name="T92" fmla="*/ 2147483647 w 332"/>
              <a:gd name="T93" fmla="*/ 2147483647 h 373"/>
              <a:gd name="T94" fmla="*/ 2147483647 w 332"/>
              <a:gd name="T95" fmla="*/ 2147483647 h 373"/>
              <a:gd name="T96" fmla="*/ 2147483647 w 332"/>
              <a:gd name="T97" fmla="*/ 2147483647 h 373"/>
              <a:gd name="T98" fmla="*/ 0 w 332"/>
              <a:gd name="T99" fmla="*/ 2147483647 h 373"/>
              <a:gd name="T100" fmla="*/ 2147483647 w 332"/>
              <a:gd name="T101" fmla="*/ 2147483647 h 373"/>
              <a:gd name="T102" fmla="*/ 2147483647 w 332"/>
              <a:gd name="T103" fmla="*/ 2147483647 h 373"/>
              <a:gd name="T104" fmla="*/ 2147483647 w 332"/>
              <a:gd name="T105" fmla="*/ 2147483647 h 373"/>
              <a:gd name="T106" fmla="*/ 2147483647 w 332"/>
              <a:gd name="T107" fmla="*/ 2147483647 h 373"/>
              <a:gd name="T108" fmla="*/ 2147483647 w 332"/>
              <a:gd name="T109" fmla="*/ 2147483647 h 373"/>
              <a:gd name="T110" fmla="*/ 2147483647 w 332"/>
              <a:gd name="T111" fmla="*/ 2147483647 h 373"/>
              <a:gd name="T112" fmla="*/ 2147483647 w 332"/>
              <a:gd name="T113" fmla="*/ 2147483647 h 373"/>
              <a:gd name="T114" fmla="*/ 2147483647 w 332"/>
              <a:gd name="T115" fmla="*/ 2147483647 h 37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32"/>
              <a:gd name="T175" fmla="*/ 0 h 373"/>
              <a:gd name="T176" fmla="*/ 332 w 332"/>
              <a:gd name="T177" fmla="*/ 373 h 37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32" h="373">
                <a:moveTo>
                  <a:pt x="236" y="288"/>
                </a:moveTo>
                <a:lnTo>
                  <a:pt x="124" y="175"/>
                </a:lnTo>
                <a:lnTo>
                  <a:pt x="121" y="176"/>
                </a:lnTo>
                <a:lnTo>
                  <a:pt x="119" y="177"/>
                </a:lnTo>
                <a:lnTo>
                  <a:pt x="118" y="180"/>
                </a:lnTo>
                <a:lnTo>
                  <a:pt x="117" y="186"/>
                </a:lnTo>
                <a:lnTo>
                  <a:pt x="116" y="187"/>
                </a:lnTo>
                <a:lnTo>
                  <a:pt x="115" y="188"/>
                </a:lnTo>
                <a:lnTo>
                  <a:pt x="114" y="188"/>
                </a:lnTo>
                <a:lnTo>
                  <a:pt x="112" y="187"/>
                </a:lnTo>
                <a:lnTo>
                  <a:pt x="110" y="186"/>
                </a:lnTo>
                <a:lnTo>
                  <a:pt x="110" y="182"/>
                </a:lnTo>
                <a:lnTo>
                  <a:pt x="108" y="173"/>
                </a:lnTo>
                <a:lnTo>
                  <a:pt x="103" y="161"/>
                </a:lnTo>
                <a:lnTo>
                  <a:pt x="98" y="149"/>
                </a:lnTo>
                <a:lnTo>
                  <a:pt x="93" y="142"/>
                </a:lnTo>
                <a:lnTo>
                  <a:pt x="90" y="140"/>
                </a:lnTo>
                <a:lnTo>
                  <a:pt x="89" y="139"/>
                </a:lnTo>
                <a:lnTo>
                  <a:pt x="89" y="138"/>
                </a:lnTo>
                <a:lnTo>
                  <a:pt x="89" y="135"/>
                </a:lnTo>
                <a:lnTo>
                  <a:pt x="90" y="134"/>
                </a:lnTo>
                <a:lnTo>
                  <a:pt x="96" y="134"/>
                </a:lnTo>
                <a:lnTo>
                  <a:pt x="98" y="134"/>
                </a:lnTo>
                <a:lnTo>
                  <a:pt x="102" y="134"/>
                </a:lnTo>
                <a:lnTo>
                  <a:pt x="294" y="128"/>
                </a:lnTo>
                <a:lnTo>
                  <a:pt x="200" y="92"/>
                </a:lnTo>
                <a:lnTo>
                  <a:pt x="170" y="81"/>
                </a:lnTo>
                <a:lnTo>
                  <a:pt x="147" y="74"/>
                </a:lnTo>
                <a:lnTo>
                  <a:pt x="131" y="68"/>
                </a:lnTo>
                <a:lnTo>
                  <a:pt x="119" y="65"/>
                </a:lnTo>
                <a:lnTo>
                  <a:pt x="110" y="67"/>
                </a:lnTo>
                <a:lnTo>
                  <a:pt x="102" y="69"/>
                </a:lnTo>
                <a:lnTo>
                  <a:pt x="98" y="70"/>
                </a:lnTo>
                <a:lnTo>
                  <a:pt x="96" y="72"/>
                </a:lnTo>
                <a:lnTo>
                  <a:pt x="94" y="75"/>
                </a:lnTo>
                <a:lnTo>
                  <a:pt x="91" y="78"/>
                </a:lnTo>
                <a:lnTo>
                  <a:pt x="89" y="79"/>
                </a:lnTo>
                <a:lnTo>
                  <a:pt x="87" y="82"/>
                </a:lnTo>
                <a:lnTo>
                  <a:pt x="86" y="85"/>
                </a:lnTo>
                <a:lnTo>
                  <a:pt x="82" y="93"/>
                </a:lnTo>
                <a:lnTo>
                  <a:pt x="82" y="95"/>
                </a:lnTo>
                <a:lnTo>
                  <a:pt x="80" y="96"/>
                </a:lnTo>
                <a:lnTo>
                  <a:pt x="79" y="97"/>
                </a:lnTo>
                <a:lnTo>
                  <a:pt x="77" y="96"/>
                </a:lnTo>
                <a:lnTo>
                  <a:pt x="75" y="95"/>
                </a:lnTo>
                <a:lnTo>
                  <a:pt x="74" y="93"/>
                </a:lnTo>
                <a:lnTo>
                  <a:pt x="74" y="91"/>
                </a:lnTo>
                <a:lnTo>
                  <a:pt x="75" y="89"/>
                </a:lnTo>
                <a:lnTo>
                  <a:pt x="81" y="76"/>
                </a:lnTo>
                <a:lnTo>
                  <a:pt x="86" y="62"/>
                </a:lnTo>
                <a:lnTo>
                  <a:pt x="90" y="50"/>
                </a:lnTo>
                <a:lnTo>
                  <a:pt x="96" y="37"/>
                </a:lnTo>
                <a:lnTo>
                  <a:pt x="101" y="22"/>
                </a:lnTo>
                <a:lnTo>
                  <a:pt x="107" y="6"/>
                </a:lnTo>
                <a:lnTo>
                  <a:pt x="108" y="4"/>
                </a:lnTo>
                <a:lnTo>
                  <a:pt x="110" y="1"/>
                </a:lnTo>
                <a:lnTo>
                  <a:pt x="112" y="0"/>
                </a:lnTo>
                <a:lnTo>
                  <a:pt x="114" y="1"/>
                </a:lnTo>
                <a:lnTo>
                  <a:pt x="116" y="1"/>
                </a:lnTo>
                <a:lnTo>
                  <a:pt x="117" y="4"/>
                </a:lnTo>
                <a:lnTo>
                  <a:pt x="116" y="6"/>
                </a:lnTo>
                <a:lnTo>
                  <a:pt x="116" y="8"/>
                </a:lnTo>
                <a:lnTo>
                  <a:pt x="114" y="15"/>
                </a:lnTo>
                <a:lnTo>
                  <a:pt x="114" y="21"/>
                </a:lnTo>
                <a:lnTo>
                  <a:pt x="114" y="27"/>
                </a:lnTo>
                <a:lnTo>
                  <a:pt x="115" y="32"/>
                </a:lnTo>
                <a:lnTo>
                  <a:pt x="117" y="36"/>
                </a:lnTo>
                <a:lnTo>
                  <a:pt x="119" y="41"/>
                </a:lnTo>
                <a:lnTo>
                  <a:pt x="124" y="46"/>
                </a:lnTo>
                <a:lnTo>
                  <a:pt x="130" y="50"/>
                </a:lnTo>
                <a:lnTo>
                  <a:pt x="139" y="57"/>
                </a:lnTo>
                <a:lnTo>
                  <a:pt x="152" y="64"/>
                </a:lnTo>
                <a:lnTo>
                  <a:pt x="172" y="72"/>
                </a:lnTo>
                <a:lnTo>
                  <a:pt x="203" y="83"/>
                </a:lnTo>
                <a:lnTo>
                  <a:pt x="249" y="103"/>
                </a:lnTo>
                <a:lnTo>
                  <a:pt x="265" y="109"/>
                </a:lnTo>
                <a:lnTo>
                  <a:pt x="279" y="113"/>
                </a:lnTo>
                <a:lnTo>
                  <a:pt x="290" y="116"/>
                </a:lnTo>
                <a:lnTo>
                  <a:pt x="299" y="116"/>
                </a:lnTo>
                <a:lnTo>
                  <a:pt x="303" y="114"/>
                </a:lnTo>
                <a:lnTo>
                  <a:pt x="306" y="113"/>
                </a:lnTo>
                <a:lnTo>
                  <a:pt x="308" y="111"/>
                </a:lnTo>
                <a:lnTo>
                  <a:pt x="311" y="109"/>
                </a:lnTo>
                <a:lnTo>
                  <a:pt x="315" y="103"/>
                </a:lnTo>
                <a:lnTo>
                  <a:pt x="319" y="93"/>
                </a:lnTo>
                <a:lnTo>
                  <a:pt x="322" y="89"/>
                </a:lnTo>
                <a:lnTo>
                  <a:pt x="324" y="85"/>
                </a:lnTo>
                <a:lnTo>
                  <a:pt x="325" y="83"/>
                </a:lnTo>
                <a:lnTo>
                  <a:pt x="327" y="82"/>
                </a:lnTo>
                <a:lnTo>
                  <a:pt x="329" y="82"/>
                </a:lnTo>
                <a:lnTo>
                  <a:pt x="332" y="83"/>
                </a:lnTo>
                <a:lnTo>
                  <a:pt x="332" y="85"/>
                </a:lnTo>
                <a:lnTo>
                  <a:pt x="332" y="88"/>
                </a:lnTo>
                <a:lnTo>
                  <a:pt x="331" y="90"/>
                </a:lnTo>
                <a:lnTo>
                  <a:pt x="315" y="128"/>
                </a:lnTo>
                <a:lnTo>
                  <a:pt x="310" y="142"/>
                </a:lnTo>
                <a:lnTo>
                  <a:pt x="305" y="156"/>
                </a:lnTo>
                <a:lnTo>
                  <a:pt x="303" y="161"/>
                </a:lnTo>
                <a:lnTo>
                  <a:pt x="303" y="163"/>
                </a:lnTo>
                <a:lnTo>
                  <a:pt x="301" y="163"/>
                </a:lnTo>
                <a:lnTo>
                  <a:pt x="300" y="165"/>
                </a:lnTo>
                <a:lnTo>
                  <a:pt x="298" y="165"/>
                </a:lnTo>
                <a:lnTo>
                  <a:pt x="135" y="172"/>
                </a:lnTo>
                <a:lnTo>
                  <a:pt x="248" y="288"/>
                </a:lnTo>
                <a:lnTo>
                  <a:pt x="250" y="292"/>
                </a:lnTo>
                <a:lnTo>
                  <a:pt x="251" y="294"/>
                </a:lnTo>
                <a:lnTo>
                  <a:pt x="251" y="296"/>
                </a:lnTo>
                <a:lnTo>
                  <a:pt x="251" y="299"/>
                </a:lnTo>
                <a:lnTo>
                  <a:pt x="248" y="306"/>
                </a:lnTo>
                <a:lnTo>
                  <a:pt x="243" y="319"/>
                </a:lnTo>
                <a:lnTo>
                  <a:pt x="240" y="329"/>
                </a:lnTo>
                <a:lnTo>
                  <a:pt x="224" y="368"/>
                </a:lnTo>
                <a:lnTo>
                  <a:pt x="222" y="371"/>
                </a:lnTo>
                <a:lnTo>
                  <a:pt x="221" y="373"/>
                </a:lnTo>
                <a:lnTo>
                  <a:pt x="220" y="373"/>
                </a:lnTo>
                <a:lnTo>
                  <a:pt x="219" y="373"/>
                </a:lnTo>
                <a:lnTo>
                  <a:pt x="216" y="371"/>
                </a:lnTo>
                <a:lnTo>
                  <a:pt x="216" y="370"/>
                </a:lnTo>
                <a:lnTo>
                  <a:pt x="216" y="366"/>
                </a:lnTo>
                <a:lnTo>
                  <a:pt x="217" y="363"/>
                </a:lnTo>
                <a:lnTo>
                  <a:pt x="219" y="357"/>
                </a:lnTo>
                <a:lnTo>
                  <a:pt x="222" y="349"/>
                </a:lnTo>
                <a:lnTo>
                  <a:pt x="222" y="342"/>
                </a:lnTo>
                <a:lnTo>
                  <a:pt x="222" y="338"/>
                </a:lnTo>
                <a:lnTo>
                  <a:pt x="221" y="336"/>
                </a:lnTo>
                <a:lnTo>
                  <a:pt x="220" y="333"/>
                </a:lnTo>
                <a:lnTo>
                  <a:pt x="217" y="329"/>
                </a:lnTo>
                <a:lnTo>
                  <a:pt x="210" y="324"/>
                </a:lnTo>
                <a:lnTo>
                  <a:pt x="201" y="319"/>
                </a:lnTo>
                <a:lnTo>
                  <a:pt x="188" y="313"/>
                </a:lnTo>
                <a:lnTo>
                  <a:pt x="172" y="306"/>
                </a:lnTo>
                <a:lnTo>
                  <a:pt x="82" y="271"/>
                </a:lnTo>
                <a:lnTo>
                  <a:pt x="66" y="265"/>
                </a:lnTo>
                <a:lnTo>
                  <a:pt x="53" y="260"/>
                </a:lnTo>
                <a:lnTo>
                  <a:pt x="42" y="258"/>
                </a:lnTo>
                <a:lnTo>
                  <a:pt x="33" y="258"/>
                </a:lnTo>
                <a:lnTo>
                  <a:pt x="30" y="259"/>
                </a:lnTo>
                <a:lnTo>
                  <a:pt x="26" y="260"/>
                </a:lnTo>
                <a:lnTo>
                  <a:pt x="23" y="261"/>
                </a:lnTo>
                <a:lnTo>
                  <a:pt x="20" y="264"/>
                </a:lnTo>
                <a:lnTo>
                  <a:pt x="16" y="270"/>
                </a:lnTo>
                <a:lnTo>
                  <a:pt x="12" y="278"/>
                </a:lnTo>
                <a:lnTo>
                  <a:pt x="10" y="285"/>
                </a:lnTo>
                <a:lnTo>
                  <a:pt x="9" y="288"/>
                </a:lnTo>
                <a:lnTo>
                  <a:pt x="7" y="291"/>
                </a:lnTo>
                <a:lnTo>
                  <a:pt x="5" y="291"/>
                </a:lnTo>
                <a:lnTo>
                  <a:pt x="3" y="291"/>
                </a:lnTo>
                <a:lnTo>
                  <a:pt x="2" y="289"/>
                </a:lnTo>
                <a:lnTo>
                  <a:pt x="0" y="288"/>
                </a:lnTo>
                <a:lnTo>
                  <a:pt x="0" y="287"/>
                </a:lnTo>
                <a:lnTo>
                  <a:pt x="2" y="284"/>
                </a:lnTo>
                <a:lnTo>
                  <a:pt x="23" y="231"/>
                </a:lnTo>
                <a:lnTo>
                  <a:pt x="24" y="224"/>
                </a:lnTo>
                <a:lnTo>
                  <a:pt x="44" y="172"/>
                </a:lnTo>
                <a:lnTo>
                  <a:pt x="46" y="168"/>
                </a:lnTo>
                <a:lnTo>
                  <a:pt x="47" y="166"/>
                </a:lnTo>
                <a:lnTo>
                  <a:pt x="49" y="166"/>
                </a:lnTo>
                <a:lnTo>
                  <a:pt x="51" y="166"/>
                </a:lnTo>
                <a:lnTo>
                  <a:pt x="52" y="168"/>
                </a:lnTo>
                <a:lnTo>
                  <a:pt x="53" y="169"/>
                </a:lnTo>
                <a:lnTo>
                  <a:pt x="53" y="173"/>
                </a:lnTo>
                <a:lnTo>
                  <a:pt x="52" y="176"/>
                </a:lnTo>
                <a:lnTo>
                  <a:pt x="48" y="182"/>
                </a:lnTo>
                <a:lnTo>
                  <a:pt x="46" y="190"/>
                </a:lnTo>
                <a:lnTo>
                  <a:pt x="46" y="198"/>
                </a:lnTo>
                <a:lnTo>
                  <a:pt x="46" y="202"/>
                </a:lnTo>
                <a:lnTo>
                  <a:pt x="47" y="204"/>
                </a:lnTo>
                <a:lnTo>
                  <a:pt x="49" y="208"/>
                </a:lnTo>
                <a:lnTo>
                  <a:pt x="52" y="211"/>
                </a:lnTo>
                <a:lnTo>
                  <a:pt x="56" y="217"/>
                </a:lnTo>
                <a:lnTo>
                  <a:pt x="67" y="222"/>
                </a:lnTo>
                <a:lnTo>
                  <a:pt x="80" y="228"/>
                </a:lnTo>
                <a:lnTo>
                  <a:pt x="96" y="235"/>
                </a:lnTo>
                <a:lnTo>
                  <a:pt x="236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8" name="Freeform 1268"/>
          <p:cNvSpPr>
            <a:spLocks noEditPoints="1"/>
          </p:cNvSpPr>
          <p:nvPr/>
        </p:nvSpPr>
        <p:spPr bwMode="auto">
          <a:xfrm>
            <a:off x="6088063" y="2601913"/>
            <a:ext cx="20637" cy="52387"/>
          </a:xfrm>
          <a:custGeom>
            <a:avLst/>
            <a:gdLst>
              <a:gd name="T0" fmla="*/ 2147483647 w 111"/>
              <a:gd name="T1" fmla="*/ 2147483647 h 270"/>
              <a:gd name="T2" fmla="*/ 2147483647 w 111"/>
              <a:gd name="T3" fmla="*/ 2147483647 h 270"/>
              <a:gd name="T4" fmla="*/ 2147483647 w 111"/>
              <a:gd name="T5" fmla="*/ 2147483647 h 270"/>
              <a:gd name="T6" fmla="*/ 2147483647 w 111"/>
              <a:gd name="T7" fmla="*/ 2147483647 h 270"/>
              <a:gd name="T8" fmla="*/ 2147483647 w 111"/>
              <a:gd name="T9" fmla="*/ 2147483647 h 270"/>
              <a:gd name="T10" fmla="*/ 2147483647 w 111"/>
              <a:gd name="T11" fmla="*/ 2147483647 h 270"/>
              <a:gd name="T12" fmla="*/ 2147483647 w 111"/>
              <a:gd name="T13" fmla="*/ 2147483647 h 270"/>
              <a:gd name="T14" fmla="*/ 2147483647 w 111"/>
              <a:gd name="T15" fmla="*/ 2147483647 h 270"/>
              <a:gd name="T16" fmla="*/ 2147483647 w 111"/>
              <a:gd name="T17" fmla="*/ 2147483647 h 270"/>
              <a:gd name="T18" fmla="*/ 2147483647 w 111"/>
              <a:gd name="T19" fmla="*/ 2147483647 h 270"/>
              <a:gd name="T20" fmla="*/ 2147483647 w 111"/>
              <a:gd name="T21" fmla="*/ 2147483647 h 270"/>
              <a:gd name="T22" fmla="*/ 2147483647 w 111"/>
              <a:gd name="T23" fmla="*/ 2147483647 h 270"/>
              <a:gd name="T24" fmla="*/ 2147483647 w 111"/>
              <a:gd name="T25" fmla="*/ 2147483647 h 270"/>
              <a:gd name="T26" fmla="*/ 2147483647 w 111"/>
              <a:gd name="T27" fmla="*/ 2147483647 h 270"/>
              <a:gd name="T28" fmla="*/ 2147483647 w 111"/>
              <a:gd name="T29" fmla="*/ 2147483647 h 270"/>
              <a:gd name="T30" fmla="*/ 2147483647 w 111"/>
              <a:gd name="T31" fmla="*/ 2147483647 h 270"/>
              <a:gd name="T32" fmla="*/ 2147483647 w 111"/>
              <a:gd name="T33" fmla="*/ 2147483647 h 270"/>
              <a:gd name="T34" fmla="*/ 2147483647 w 111"/>
              <a:gd name="T35" fmla="*/ 2147483647 h 270"/>
              <a:gd name="T36" fmla="*/ 2147483647 w 111"/>
              <a:gd name="T37" fmla="*/ 2147483647 h 270"/>
              <a:gd name="T38" fmla="*/ 2147483647 w 111"/>
              <a:gd name="T39" fmla="*/ 2147483647 h 270"/>
              <a:gd name="T40" fmla="*/ 2147483647 w 111"/>
              <a:gd name="T41" fmla="*/ 2147483647 h 270"/>
              <a:gd name="T42" fmla="*/ 2147483647 w 111"/>
              <a:gd name="T43" fmla="*/ 2147483647 h 270"/>
              <a:gd name="T44" fmla="*/ 0 w 111"/>
              <a:gd name="T45" fmla="*/ 2147483647 h 270"/>
              <a:gd name="T46" fmla="*/ 0 w 111"/>
              <a:gd name="T47" fmla="*/ 2147483647 h 270"/>
              <a:gd name="T48" fmla="*/ 2147483647 w 111"/>
              <a:gd name="T49" fmla="*/ 2147483647 h 270"/>
              <a:gd name="T50" fmla="*/ 2147483647 w 111"/>
              <a:gd name="T51" fmla="*/ 2147483647 h 270"/>
              <a:gd name="T52" fmla="*/ 2147483647 w 111"/>
              <a:gd name="T53" fmla="*/ 2147483647 h 270"/>
              <a:gd name="T54" fmla="*/ 2147483647 w 111"/>
              <a:gd name="T55" fmla="*/ 2147483647 h 270"/>
              <a:gd name="T56" fmla="*/ 2147483647 w 111"/>
              <a:gd name="T57" fmla="*/ 2147483647 h 270"/>
              <a:gd name="T58" fmla="*/ 2147483647 w 111"/>
              <a:gd name="T59" fmla="*/ 2147483647 h 270"/>
              <a:gd name="T60" fmla="*/ 2147483647 w 111"/>
              <a:gd name="T61" fmla="*/ 2147483647 h 270"/>
              <a:gd name="T62" fmla="*/ 2147483647 w 111"/>
              <a:gd name="T63" fmla="*/ 2147483647 h 270"/>
              <a:gd name="T64" fmla="*/ 2147483647 w 111"/>
              <a:gd name="T65" fmla="*/ 2147483647 h 270"/>
              <a:gd name="T66" fmla="*/ 2147483647 w 111"/>
              <a:gd name="T67" fmla="*/ 2147483647 h 270"/>
              <a:gd name="T68" fmla="*/ 2147483647 w 111"/>
              <a:gd name="T69" fmla="*/ 2147483647 h 270"/>
              <a:gd name="T70" fmla="*/ 2147483647 w 111"/>
              <a:gd name="T71" fmla="*/ 0 h 270"/>
              <a:gd name="T72" fmla="*/ 2147483647 w 111"/>
              <a:gd name="T73" fmla="*/ 0 h 270"/>
              <a:gd name="T74" fmla="*/ 2147483647 w 111"/>
              <a:gd name="T75" fmla="*/ 0 h 270"/>
              <a:gd name="T76" fmla="*/ 2147483647 w 111"/>
              <a:gd name="T77" fmla="*/ 2147483647 h 270"/>
              <a:gd name="T78" fmla="*/ 2147483647 w 111"/>
              <a:gd name="T79" fmla="*/ 2147483647 h 270"/>
              <a:gd name="T80" fmla="*/ 2147483647 w 111"/>
              <a:gd name="T81" fmla="*/ 2147483647 h 270"/>
              <a:gd name="T82" fmla="*/ 2147483647 w 111"/>
              <a:gd name="T83" fmla="*/ 2147483647 h 270"/>
              <a:gd name="T84" fmla="*/ 2147483647 w 111"/>
              <a:gd name="T85" fmla="*/ 2147483647 h 270"/>
              <a:gd name="T86" fmla="*/ 2147483647 w 111"/>
              <a:gd name="T87" fmla="*/ 2147483647 h 270"/>
              <a:gd name="T88" fmla="*/ 2147483647 w 111"/>
              <a:gd name="T89" fmla="*/ 2147483647 h 270"/>
              <a:gd name="T90" fmla="*/ 2147483647 w 111"/>
              <a:gd name="T91" fmla="*/ 2147483647 h 270"/>
              <a:gd name="T92" fmla="*/ 2147483647 w 111"/>
              <a:gd name="T93" fmla="*/ 2147483647 h 270"/>
              <a:gd name="T94" fmla="*/ 2147483647 w 111"/>
              <a:gd name="T95" fmla="*/ 2147483647 h 270"/>
              <a:gd name="T96" fmla="*/ 2147483647 w 111"/>
              <a:gd name="T97" fmla="*/ 2147483647 h 270"/>
              <a:gd name="T98" fmla="*/ 2147483647 w 111"/>
              <a:gd name="T99" fmla="*/ 2147483647 h 2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11"/>
              <a:gd name="T151" fmla="*/ 0 h 270"/>
              <a:gd name="T152" fmla="*/ 111 w 111"/>
              <a:gd name="T153" fmla="*/ 270 h 2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11" h="270">
                <a:moveTo>
                  <a:pt x="46" y="8"/>
                </a:moveTo>
                <a:lnTo>
                  <a:pt x="38" y="10"/>
                </a:lnTo>
                <a:lnTo>
                  <a:pt x="31" y="14"/>
                </a:lnTo>
                <a:lnTo>
                  <a:pt x="25" y="18"/>
                </a:lnTo>
                <a:lnTo>
                  <a:pt x="19" y="24"/>
                </a:lnTo>
                <a:lnTo>
                  <a:pt x="14" y="31"/>
                </a:lnTo>
                <a:lnTo>
                  <a:pt x="12" y="41"/>
                </a:lnTo>
                <a:lnTo>
                  <a:pt x="10" y="51"/>
                </a:lnTo>
                <a:lnTo>
                  <a:pt x="8" y="63"/>
                </a:lnTo>
                <a:lnTo>
                  <a:pt x="8" y="260"/>
                </a:lnTo>
                <a:lnTo>
                  <a:pt x="87" y="261"/>
                </a:lnTo>
                <a:lnTo>
                  <a:pt x="87" y="60"/>
                </a:lnTo>
                <a:lnTo>
                  <a:pt x="85" y="49"/>
                </a:lnTo>
                <a:lnTo>
                  <a:pt x="83" y="39"/>
                </a:lnTo>
                <a:lnTo>
                  <a:pt x="80" y="30"/>
                </a:lnTo>
                <a:lnTo>
                  <a:pt x="75" y="23"/>
                </a:lnTo>
                <a:lnTo>
                  <a:pt x="69" y="17"/>
                </a:lnTo>
                <a:lnTo>
                  <a:pt x="62" y="14"/>
                </a:lnTo>
                <a:lnTo>
                  <a:pt x="55" y="10"/>
                </a:lnTo>
                <a:lnTo>
                  <a:pt x="46" y="8"/>
                </a:lnTo>
                <a:close/>
                <a:moveTo>
                  <a:pt x="111" y="60"/>
                </a:moveTo>
                <a:lnTo>
                  <a:pt x="111" y="270"/>
                </a:lnTo>
                <a:lnTo>
                  <a:pt x="0" y="268"/>
                </a:lnTo>
                <a:lnTo>
                  <a:pt x="0" y="63"/>
                </a:lnTo>
                <a:lnTo>
                  <a:pt x="1" y="48"/>
                </a:lnTo>
                <a:lnTo>
                  <a:pt x="4" y="35"/>
                </a:lnTo>
                <a:lnTo>
                  <a:pt x="6" y="29"/>
                </a:lnTo>
                <a:lnTo>
                  <a:pt x="8" y="24"/>
                </a:lnTo>
                <a:lnTo>
                  <a:pt x="12" y="18"/>
                </a:lnTo>
                <a:lnTo>
                  <a:pt x="15" y="15"/>
                </a:lnTo>
                <a:lnTo>
                  <a:pt x="19" y="11"/>
                </a:lnTo>
                <a:lnTo>
                  <a:pt x="24" y="8"/>
                </a:lnTo>
                <a:lnTo>
                  <a:pt x="28" y="6"/>
                </a:lnTo>
                <a:lnTo>
                  <a:pt x="32" y="3"/>
                </a:lnTo>
                <a:lnTo>
                  <a:pt x="38" y="1"/>
                </a:lnTo>
                <a:lnTo>
                  <a:pt x="42" y="0"/>
                </a:lnTo>
                <a:lnTo>
                  <a:pt x="48" y="0"/>
                </a:lnTo>
                <a:lnTo>
                  <a:pt x="55" y="0"/>
                </a:lnTo>
                <a:lnTo>
                  <a:pt x="67" y="1"/>
                </a:lnTo>
                <a:lnTo>
                  <a:pt x="77" y="3"/>
                </a:lnTo>
                <a:lnTo>
                  <a:pt x="82" y="6"/>
                </a:lnTo>
                <a:lnTo>
                  <a:pt x="87" y="8"/>
                </a:lnTo>
                <a:lnTo>
                  <a:pt x="90" y="11"/>
                </a:lnTo>
                <a:lnTo>
                  <a:pt x="95" y="15"/>
                </a:lnTo>
                <a:lnTo>
                  <a:pt x="98" y="18"/>
                </a:lnTo>
                <a:lnTo>
                  <a:pt x="101" y="23"/>
                </a:lnTo>
                <a:lnTo>
                  <a:pt x="104" y="28"/>
                </a:lnTo>
                <a:lnTo>
                  <a:pt x="105" y="34"/>
                </a:lnTo>
                <a:lnTo>
                  <a:pt x="109" y="46"/>
                </a:lnTo>
                <a:lnTo>
                  <a:pt x="111" y="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69" name="Freeform 1269"/>
          <p:cNvSpPr>
            <a:spLocks noEditPoints="1"/>
          </p:cNvSpPr>
          <p:nvPr/>
        </p:nvSpPr>
        <p:spPr bwMode="auto">
          <a:xfrm>
            <a:off x="5938838" y="2643188"/>
            <a:ext cx="469900" cy="146050"/>
          </a:xfrm>
          <a:custGeom>
            <a:avLst/>
            <a:gdLst>
              <a:gd name="T0" fmla="*/ 2147483647 w 2571"/>
              <a:gd name="T1" fmla="*/ 2147483647 h 772"/>
              <a:gd name="T2" fmla="*/ 2147483647 w 2571"/>
              <a:gd name="T3" fmla="*/ 2147483647 h 772"/>
              <a:gd name="T4" fmla="*/ 2147483647 w 2571"/>
              <a:gd name="T5" fmla="*/ 0 h 772"/>
              <a:gd name="T6" fmla="*/ 2147483647 w 2571"/>
              <a:gd name="T7" fmla="*/ 2147483647 h 772"/>
              <a:gd name="T8" fmla="*/ 2147483647 w 2571"/>
              <a:gd name="T9" fmla="*/ 2147483647 h 772"/>
              <a:gd name="T10" fmla="*/ 2147483647 w 2571"/>
              <a:gd name="T11" fmla="*/ 2147483647 h 772"/>
              <a:gd name="T12" fmla="*/ 2147483647 w 2571"/>
              <a:gd name="T13" fmla="*/ 0 h 772"/>
              <a:gd name="T14" fmla="*/ 2147483647 w 2571"/>
              <a:gd name="T15" fmla="*/ 2147483647 h 772"/>
              <a:gd name="T16" fmla="*/ 2147483647 w 2571"/>
              <a:gd name="T17" fmla="*/ 0 h 772"/>
              <a:gd name="T18" fmla="*/ 2147483647 w 2571"/>
              <a:gd name="T19" fmla="*/ 2147483647 h 772"/>
              <a:gd name="T20" fmla="*/ 2147483647 w 2571"/>
              <a:gd name="T21" fmla="*/ 0 h 772"/>
              <a:gd name="T22" fmla="*/ 2147483647 w 2571"/>
              <a:gd name="T23" fmla="*/ 2147483647 h 772"/>
              <a:gd name="T24" fmla="*/ 2147483647 w 2571"/>
              <a:gd name="T25" fmla="*/ 2147483647 h 772"/>
              <a:gd name="T26" fmla="*/ 2147483647 w 2571"/>
              <a:gd name="T27" fmla="*/ 0 h 772"/>
              <a:gd name="T28" fmla="*/ 2147483647 w 2571"/>
              <a:gd name="T29" fmla="*/ 2147483647 h 772"/>
              <a:gd name="T30" fmla="*/ 2147483647 w 2571"/>
              <a:gd name="T31" fmla="*/ 2147483647 h 772"/>
              <a:gd name="T32" fmla="*/ 2147483647 w 2571"/>
              <a:gd name="T33" fmla="*/ 2147483647 h 772"/>
              <a:gd name="T34" fmla="*/ 2147483647 w 2571"/>
              <a:gd name="T35" fmla="*/ 2147483647 h 772"/>
              <a:gd name="T36" fmla="*/ 2147483647 w 2571"/>
              <a:gd name="T37" fmla="*/ 2147483647 h 772"/>
              <a:gd name="T38" fmla="*/ 2147483647 w 2571"/>
              <a:gd name="T39" fmla="*/ 2147483647 h 772"/>
              <a:gd name="T40" fmla="*/ 2147483647 w 2571"/>
              <a:gd name="T41" fmla="*/ 2147483647 h 772"/>
              <a:gd name="T42" fmla="*/ 2147483647 w 2571"/>
              <a:gd name="T43" fmla="*/ 2147483647 h 772"/>
              <a:gd name="T44" fmla="*/ 2147483647 w 2571"/>
              <a:gd name="T45" fmla="*/ 2147483647 h 772"/>
              <a:gd name="T46" fmla="*/ 2147483647 w 2571"/>
              <a:gd name="T47" fmla="*/ 2147483647 h 772"/>
              <a:gd name="T48" fmla="*/ 2147483647 w 2571"/>
              <a:gd name="T49" fmla="*/ 2147483647 h 772"/>
              <a:gd name="T50" fmla="*/ 2147483647 w 2571"/>
              <a:gd name="T51" fmla="*/ 2147483647 h 772"/>
              <a:gd name="T52" fmla="*/ 2147483647 w 2571"/>
              <a:gd name="T53" fmla="*/ 2147483647 h 772"/>
              <a:gd name="T54" fmla="*/ 2147483647 w 2571"/>
              <a:gd name="T55" fmla="*/ 2147483647 h 772"/>
              <a:gd name="T56" fmla="*/ 2147483647 w 2571"/>
              <a:gd name="T57" fmla="*/ 2147483647 h 772"/>
              <a:gd name="T58" fmla="*/ 2147483647 w 2571"/>
              <a:gd name="T59" fmla="*/ 2147483647 h 772"/>
              <a:gd name="T60" fmla="*/ 2147483647 w 2571"/>
              <a:gd name="T61" fmla="*/ 2147483647 h 772"/>
              <a:gd name="T62" fmla="*/ 2147483647 w 2571"/>
              <a:gd name="T63" fmla="*/ 2147483647 h 772"/>
              <a:gd name="T64" fmla="*/ 2147483647 w 2571"/>
              <a:gd name="T65" fmla="*/ 2147483647 h 772"/>
              <a:gd name="T66" fmla="*/ 2147483647 w 2571"/>
              <a:gd name="T67" fmla="*/ 2147483647 h 772"/>
              <a:gd name="T68" fmla="*/ 2147483647 w 2571"/>
              <a:gd name="T69" fmla="*/ 2147483647 h 772"/>
              <a:gd name="T70" fmla="*/ 2147483647 w 2571"/>
              <a:gd name="T71" fmla="*/ 2147483647 h 772"/>
              <a:gd name="T72" fmla="*/ 2147483647 w 2571"/>
              <a:gd name="T73" fmla="*/ 2147483647 h 772"/>
              <a:gd name="T74" fmla="*/ 2147483647 w 2571"/>
              <a:gd name="T75" fmla="*/ 2147483647 h 772"/>
              <a:gd name="T76" fmla="*/ 2147483647 w 2571"/>
              <a:gd name="T77" fmla="*/ 2147483647 h 772"/>
              <a:gd name="T78" fmla="*/ 2147483647 w 2571"/>
              <a:gd name="T79" fmla="*/ 2147483647 h 772"/>
              <a:gd name="T80" fmla="*/ 2147483647 w 2571"/>
              <a:gd name="T81" fmla="*/ 2147483647 h 772"/>
              <a:gd name="T82" fmla="*/ 2147483647 w 2571"/>
              <a:gd name="T83" fmla="*/ 2147483647 h 772"/>
              <a:gd name="T84" fmla="*/ 2147483647 w 2571"/>
              <a:gd name="T85" fmla="*/ 2147483647 h 772"/>
              <a:gd name="T86" fmla="*/ 2147483647 w 2571"/>
              <a:gd name="T87" fmla="*/ 2147483647 h 772"/>
              <a:gd name="T88" fmla="*/ 2147483647 w 2571"/>
              <a:gd name="T89" fmla="*/ 2147483647 h 772"/>
              <a:gd name="T90" fmla="*/ 2147483647 w 2571"/>
              <a:gd name="T91" fmla="*/ 2147483647 h 772"/>
              <a:gd name="T92" fmla="*/ 2147483647 w 2571"/>
              <a:gd name="T93" fmla="*/ 2147483647 h 772"/>
              <a:gd name="T94" fmla="*/ 2147483647 w 2571"/>
              <a:gd name="T95" fmla="*/ 2147483647 h 772"/>
              <a:gd name="T96" fmla="*/ 2147483647 w 2571"/>
              <a:gd name="T97" fmla="*/ 2147483647 h 772"/>
              <a:gd name="T98" fmla="*/ 2147483647 w 2571"/>
              <a:gd name="T99" fmla="*/ 2147483647 h 772"/>
              <a:gd name="T100" fmla="*/ 2147483647 w 2571"/>
              <a:gd name="T101" fmla="*/ 2147483647 h 772"/>
              <a:gd name="T102" fmla="*/ 2147483647 w 2571"/>
              <a:gd name="T103" fmla="*/ 2147483647 h 772"/>
              <a:gd name="T104" fmla="*/ 2147483647 w 2571"/>
              <a:gd name="T105" fmla="*/ 2147483647 h 772"/>
              <a:gd name="T106" fmla="*/ 2147483647 w 2571"/>
              <a:gd name="T107" fmla="*/ 2147483647 h 77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571"/>
              <a:gd name="T163" fmla="*/ 0 h 772"/>
              <a:gd name="T164" fmla="*/ 2571 w 2571"/>
              <a:gd name="T165" fmla="*/ 772 h 77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571" h="772">
                <a:moveTo>
                  <a:pt x="17" y="0"/>
                </a:moveTo>
                <a:lnTo>
                  <a:pt x="31" y="27"/>
                </a:lnTo>
                <a:lnTo>
                  <a:pt x="93" y="27"/>
                </a:lnTo>
                <a:lnTo>
                  <a:pt x="93" y="0"/>
                </a:lnTo>
                <a:lnTo>
                  <a:pt x="118" y="0"/>
                </a:lnTo>
                <a:lnTo>
                  <a:pt x="118" y="37"/>
                </a:lnTo>
                <a:lnTo>
                  <a:pt x="35" y="35"/>
                </a:lnTo>
                <a:lnTo>
                  <a:pt x="49" y="57"/>
                </a:lnTo>
                <a:lnTo>
                  <a:pt x="63" y="80"/>
                </a:lnTo>
                <a:lnTo>
                  <a:pt x="78" y="104"/>
                </a:lnTo>
                <a:lnTo>
                  <a:pt x="92" y="127"/>
                </a:lnTo>
                <a:lnTo>
                  <a:pt x="108" y="149"/>
                </a:lnTo>
                <a:lnTo>
                  <a:pt x="125" y="171"/>
                </a:lnTo>
                <a:lnTo>
                  <a:pt x="141" y="193"/>
                </a:lnTo>
                <a:lnTo>
                  <a:pt x="157" y="215"/>
                </a:lnTo>
                <a:lnTo>
                  <a:pt x="675" y="218"/>
                </a:lnTo>
                <a:lnTo>
                  <a:pt x="675" y="0"/>
                </a:lnTo>
                <a:lnTo>
                  <a:pt x="697" y="0"/>
                </a:lnTo>
                <a:lnTo>
                  <a:pt x="697" y="319"/>
                </a:lnTo>
                <a:lnTo>
                  <a:pt x="697" y="323"/>
                </a:lnTo>
                <a:lnTo>
                  <a:pt x="753" y="324"/>
                </a:lnTo>
                <a:lnTo>
                  <a:pt x="753" y="0"/>
                </a:lnTo>
                <a:lnTo>
                  <a:pt x="763" y="0"/>
                </a:lnTo>
                <a:lnTo>
                  <a:pt x="763" y="219"/>
                </a:lnTo>
                <a:lnTo>
                  <a:pt x="951" y="219"/>
                </a:lnTo>
                <a:lnTo>
                  <a:pt x="951" y="228"/>
                </a:lnTo>
                <a:lnTo>
                  <a:pt x="763" y="228"/>
                </a:lnTo>
                <a:lnTo>
                  <a:pt x="763" y="324"/>
                </a:lnTo>
                <a:lnTo>
                  <a:pt x="794" y="326"/>
                </a:lnTo>
                <a:lnTo>
                  <a:pt x="806" y="319"/>
                </a:lnTo>
                <a:lnTo>
                  <a:pt x="903" y="269"/>
                </a:lnTo>
                <a:lnTo>
                  <a:pt x="951" y="269"/>
                </a:lnTo>
                <a:lnTo>
                  <a:pt x="951" y="0"/>
                </a:lnTo>
                <a:lnTo>
                  <a:pt x="959" y="0"/>
                </a:lnTo>
                <a:lnTo>
                  <a:pt x="959" y="256"/>
                </a:lnTo>
                <a:lnTo>
                  <a:pt x="1010" y="256"/>
                </a:lnTo>
                <a:lnTo>
                  <a:pt x="1010" y="0"/>
                </a:lnTo>
                <a:lnTo>
                  <a:pt x="1031" y="0"/>
                </a:lnTo>
                <a:lnTo>
                  <a:pt x="1031" y="219"/>
                </a:lnTo>
                <a:lnTo>
                  <a:pt x="1176" y="222"/>
                </a:lnTo>
                <a:lnTo>
                  <a:pt x="1176" y="0"/>
                </a:lnTo>
                <a:lnTo>
                  <a:pt x="1200" y="0"/>
                </a:lnTo>
                <a:lnTo>
                  <a:pt x="1200" y="298"/>
                </a:lnTo>
                <a:lnTo>
                  <a:pt x="1261" y="298"/>
                </a:lnTo>
                <a:lnTo>
                  <a:pt x="1261" y="0"/>
                </a:lnTo>
                <a:lnTo>
                  <a:pt x="1282" y="0"/>
                </a:lnTo>
                <a:lnTo>
                  <a:pt x="1282" y="225"/>
                </a:lnTo>
                <a:lnTo>
                  <a:pt x="1505" y="226"/>
                </a:lnTo>
                <a:lnTo>
                  <a:pt x="1505" y="0"/>
                </a:lnTo>
                <a:lnTo>
                  <a:pt x="1533" y="0"/>
                </a:lnTo>
                <a:lnTo>
                  <a:pt x="1533" y="298"/>
                </a:lnTo>
                <a:lnTo>
                  <a:pt x="1582" y="301"/>
                </a:lnTo>
                <a:lnTo>
                  <a:pt x="1582" y="0"/>
                </a:lnTo>
                <a:lnTo>
                  <a:pt x="1603" y="0"/>
                </a:lnTo>
                <a:lnTo>
                  <a:pt x="1603" y="228"/>
                </a:lnTo>
                <a:lnTo>
                  <a:pt x="1764" y="229"/>
                </a:lnTo>
                <a:lnTo>
                  <a:pt x="1764" y="0"/>
                </a:lnTo>
                <a:lnTo>
                  <a:pt x="1790" y="0"/>
                </a:lnTo>
                <a:lnTo>
                  <a:pt x="1790" y="263"/>
                </a:lnTo>
                <a:lnTo>
                  <a:pt x="1820" y="263"/>
                </a:lnTo>
                <a:lnTo>
                  <a:pt x="1820" y="0"/>
                </a:lnTo>
                <a:lnTo>
                  <a:pt x="1829" y="0"/>
                </a:lnTo>
                <a:lnTo>
                  <a:pt x="1829" y="302"/>
                </a:lnTo>
                <a:lnTo>
                  <a:pt x="1893" y="302"/>
                </a:lnTo>
                <a:lnTo>
                  <a:pt x="1893" y="0"/>
                </a:lnTo>
                <a:lnTo>
                  <a:pt x="1914" y="0"/>
                </a:lnTo>
                <a:lnTo>
                  <a:pt x="1914" y="229"/>
                </a:lnTo>
                <a:lnTo>
                  <a:pt x="1977" y="229"/>
                </a:lnTo>
                <a:lnTo>
                  <a:pt x="1977" y="0"/>
                </a:lnTo>
                <a:lnTo>
                  <a:pt x="1985" y="0"/>
                </a:lnTo>
                <a:lnTo>
                  <a:pt x="1985" y="276"/>
                </a:lnTo>
                <a:lnTo>
                  <a:pt x="2032" y="288"/>
                </a:lnTo>
                <a:lnTo>
                  <a:pt x="2032" y="0"/>
                </a:lnTo>
                <a:lnTo>
                  <a:pt x="2055" y="0"/>
                </a:lnTo>
                <a:lnTo>
                  <a:pt x="2055" y="232"/>
                </a:lnTo>
                <a:lnTo>
                  <a:pt x="2143" y="232"/>
                </a:lnTo>
                <a:lnTo>
                  <a:pt x="2143" y="79"/>
                </a:lnTo>
                <a:lnTo>
                  <a:pt x="2094" y="79"/>
                </a:lnTo>
                <a:lnTo>
                  <a:pt x="2094" y="0"/>
                </a:lnTo>
                <a:lnTo>
                  <a:pt x="2104" y="0"/>
                </a:lnTo>
                <a:lnTo>
                  <a:pt x="2104" y="69"/>
                </a:lnTo>
                <a:lnTo>
                  <a:pt x="2140" y="69"/>
                </a:lnTo>
                <a:lnTo>
                  <a:pt x="2143" y="38"/>
                </a:lnTo>
                <a:lnTo>
                  <a:pt x="2143" y="0"/>
                </a:lnTo>
                <a:lnTo>
                  <a:pt x="2151" y="0"/>
                </a:lnTo>
                <a:lnTo>
                  <a:pt x="2151" y="313"/>
                </a:lnTo>
                <a:lnTo>
                  <a:pt x="2201" y="327"/>
                </a:lnTo>
                <a:lnTo>
                  <a:pt x="2201" y="0"/>
                </a:lnTo>
                <a:lnTo>
                  <a:pt x="2223" y="0"/>
                </a:lnTo>
                <a:lnTo>
                  <a:pt x="2223" y="233"/>
                </a:lnTo>
                <a:lnTo>
                  <a:pt x="2397" y="236"/>
                </a:lnTo>
                <a:lnTo>
                  <a:pt x="2425" y="201"/>
                </a:lnTo>
                <a:lnTo>
                  <a:pt x="2452" y="165"/>
                </a:lnTo>
                <a:lnTo>
                  <a:pt x="2479" y="128"/>
                </a:lnTo>
                <a:lnTo>
                  <a:pt x="2503" y="90"/>
                </a:lnTo>
                <a:lnTo>
                  <a:pt x="2488" y="90"/>
                </a:lnTo>
                <a:lnTo>
                  <a:pt x="2488" y="0"/>
                </a:lnTo>
                <a:lnTo>
                  <a:pt x="2496" y="0"/>
                </a:lnTo>
                <a:lnTo>
                  <a:pt x="2496" y="81"/>
                </a:lnTo>
                <a:lnTo>
                  <a:pt x="2509" y="83"/>
                </a:lnTo>
                <a:lnTo>
                  <a:pt x="2522" y="62"/>
                </a:lnTo>
                <a:lnTo>
                  <a:pt x="2533" y="42"/>
                </a:lnTo>
                <a:lnTo>
                  <a:pt x="2546" y="21"/>
                </a:lnTo>
                <a:lnTo>
                  <a:pt x="2557" y="0"/>
                </a:lnTo>
                <a:lnTo>
                  <a:pt x="2571" y="0"/>
                </a:lnTo>
                <a:lnTo>
                  <a:pt x="2547" y="43"/>
                </a:lnTo>
                <a:lnTo>
                  <a:pt x="2523" y="84"/>
                </a:lnTo>
                <a:lnTo>
                  <a:pt x="2496" y="125"/>
                </a:lnTo>
                <a:lnTo>
                  <a:pt x="2469" y="164"/>
                </a:lnTo>
                <a:lnTo>
                  <a:pt x="2440" y="204"/>
                </a:lnTo>
                <a:lnTo>
                  <a:pt x="2410" y="241"/>
                </a:lnTo>
                <a:lnTo>
                  <a:pt x="2378" y="277"/>
                </a:lnTo>
                <a:lnTo>
                  <a:pt x="2347" y="313"/>
                </a:lnTo>
                <a:lnTo>
                  <a:pt x="2313" y="348"/>
                </a:lnTo>
                <a:lnTo>
                  <a:pt x="2278" y="382"/>
                </a:lnTo>
                <a:lnTo>
                  <a:pt x="2241" y="415"/>
                </a:lnTo>
                <a:lnTo>
                  <a:pt x="2204" y="445"/>
                </a:lnTo>
                <a:lnTo>
                  <a:pt x="2167" y="474"/>
                </a:lnTo>
                <a:lnTo>
                  <a:pt x="2127" y="504"/>
                </a:lnTo>
                <a:lnTo>
                  <a:pt x="2087" y="532"/>
                </a:lnTo>
                <a:lnTo>
                  <a:pt x="2046" y="557"/>
                </a:lnTo>
                <a:lnTo>
                  <a:pt x="2004" y="583"/>
                </a:lnTo>
                <a:lnTo>
                  <a:pt x="1962" y="606"/>
                </a:lnTo>
                <a:lnTo>
                  <a:pt x="1918" y="627"/>
                </a:lnTo>
                <a:lnTo>
                  <a:pt x="1873" y="647"/>
                </a:lnTo>
                <a:lnTo>
                  <a:pt x="1828" y="667"/>
                </a:lnTo>
                <a:lnTo>
                  <a:pt x="1782" y="684"/>
                </a:lnTo>
                <a:lnTo>
                  <a:pt x="1736" y="701"/>
                </a:lnTo>
                <a:lnTo>
                  <a:pt x="1688" y="715"/>
                </a:lnTo>
                <a:lnTo>
                  <a:pt x="1639" y="728"/>
                </a:lnTo>
                <a:lnTo>
                  <a:pt x="1591" y="739"/>
                </a:lnTo>
                <a:lnTo>
                  <a:pt x="1541" y="748"/>
                </a:lnTo>
                <a:lnTo>
                  <a:pt x="1491" y="757"/>
                </a:lnTo>
                <a:lnTo>
                  <a:pt x="1439" y="764"/>
                </a:lnTo>
                <a:lnTo>
                  <a:pt x="1389" y="768"/>
                </a:lnTo>
                <a:lnTo>
                  <a:pt x="1338" y="771"/>
                </a:lnTo>
                <a:lnTo>
                  <a:pt x="1285" y="772"/>
                </a:lnTo>
                <a:lnTo>
                  <a:pt x="1233" y="771"/>
                </a:lnTo>
                <a:lnTo>
                  <a:pt x="1183" y="768"/>
                </a:lnTo>
                <a:lnTo>
                  <a:pt x="1131" y="764"/>
                </a:lnTo>
                <a:lnTo>
                  <a:pt x="1080" y="757"/>
                </a:lnTo>
                <a:lnTo>
                  <a:pt x="1030" y="748"/>
                </a:lnTo>
                <a:lnTo>
                  <a:pt x="982" y="739"/>
                </a:lnTo>
                <a:lnTo>
                  <a:pt x="932" y="728"/>
                </a:lnTo>
                <a:lnTo>
                  <a:pt x="884" y="715"/>
                </a:lnTo>
                <a:lnTo>
                  <a:pt x="837" y="701"/>
                </a:lnTo>
                <a:lnTo>
                  <a:pt x="791" y="684"/>
                </a:lnTo>
                <a:lnTo>
                  <a:pt x="744" y="667"/>
                </a:lnTo>
                <a:lnTo>
                  <a:pt x="699" y="647"/>
                </a:lnTo>
                <a:lnTo>
                  <a:pt x="654" y="627"/>
                </a:lnTo>
                <a:lnTo>
                  <a:pt x="611" y="606"/>
                </a:lnTo>
                <a:lnTo>
                  <a:pt x="568" y="583"/>
                </a:lnTo>
                <a:lnTo>
                  <a:pt x="526" y="557"/>
                </a:lnTo>
                <a:lnTo>
                  <a:pt x="484" y="532"/>
                </a:lnTo>
                <a:lnTo>
                  <a:pt x="446" y="504"/>
                </a:lnTo>
                <a:lnTo>
                  <a:pt x="406" y="474"/>
                </a:lnTo>
                <a:lnTo>
                  <a:pt x="367" y="445"/>
                </a:lnTo>
                <a:lnTo>
                  <a:pt x="330" y="415"/>
                </a:lnTo>
                <a:lnTo>
                  <a:pt x="294" y="382"/>
                </a:lnTo>
                <a:lnTo>
                  <a:pt x="260" y="348"/>
                </a:lnTo>
                <a:lnTo>
                  <a:pt x="226" y="313"/>
                </a:lnTo>
                <a:lnTo>
                  <a:pt x="194" y="277"/>
                </a:lnTo>
                <a:lnTo>
                  <a:pt x="162" y="241"/>
                </a:lnTo>
                <a:lnTo>
                  <a:pt x="131" y="204"/>
                </a:lnTo>
                <a:lnTo>
                  <a:pt x="101" y="164"/>
                </a:lnTo>
                <a:lnTo>
                  <a:pt x="76" y="125"/>
                </a:lnTo>
                <a:lnTo>
                  <a:pt x="49" y="84"/>
                </a:lnTo>
                <a:lnTo>
                  <a:pt x="23" y="43"/>
                </a:lnTo>
                <a:lnTo>
                  <a:pt x="0" y="0"/>
                </a:lnTo>
                <a:lnTo>
                  <a:pt x="17" y="0"/>
                </a:lnTo>
                <a:close/>
                <a:moveTo>
                  <a:pt x="164" y="225"/>
                </a:moveTo>
                <a:lnTo>
                  <a:pt x="183" y="246"/>
                </a:lnTo>
                <a:lnTo>
                  <a:pt x="203" y="268"/>
                </a:lnTo>
                <a:lnTo>
                  <a:pt x="222" y="289"/>
                </a:lnTo>
                <a:lnTo>
                  <a:pt x="241" y="311"/>
                </a:lnTo>
                <a:lnTo>
                  <a:pt x="675" y="309"/>
                </a:lnTo>
                <a:lnTo>
                  <a:pt x="675" y="226"/>
                </a:lnTo>
                <a:lnTo>
                  <a:pt x="164" y="225"/>
                </a:lnTo>
                <a:close/>
                <a:moveTo>
                  <a:pt x="262" y="331"/>
                </a:moveTo>
                <a:lnTo>
                  <a:pt x="287" y="357"/>
                </a:lnTo>
                <a:lnTo>
                  <a:pt x="313" y="380"/>
                </a:lnTo>
                <a:lnTo>
                  <a:pt x="338" y="403"/>
                </a:lnTo>
                <a:lnTo>
                  <a:pt x="365" y="427"/>
                </a:lnTo>
                <a:lnTo>
                  <a:pt x="392" y="448"/>
                </a:lnTo>
                <a:lnTo>
                  <a:pt x="420" y="469"/>
                </a:lnTo>
                <a:lnTo>
                  <a:pt x="448" y="490"/>
                </a:lnTo>
                <a:lnTo>
                  <a:pt x="476" y="509"/>
                </a:lnTo>
                <a:lnTo>
                  <a:pt x="505" y="529"/>
                </a:lnTo>
                <a:lnTo>
                  <a:pt x="535" y="548"/>
                </a:lnTo>
                <a:lnTo>
                  <a:pt x="566" y="565"/>
                </a:lnTo>
                <a:lnTo>
                  <a:pt x="596" y="583"/>
                </a:lnTo>
                <a:lnTo>
                  <a:pt x="627" y="599"/>
                </a:lnTo>
                <a:lnTo>
                  <a:pt x="658" y="616"/>
                </a:lnTo>
                <a:lnTo>
                  <a:pt x="689" y="630"/>
                </a:lnTo>
                <a:lnTo>
                  <a:pt x="722" y="644"/>
                </a:lnTo>
                <a:lnTo>
                  <a:pt x="755" y="658"/>
                </a:lnTo>
                <a:lnTo>
                  <a:pt x="788" y="670"/>
                </a:lnTo>
                <a:lnTo>
                  <a:pt x="822" y="682"/>
                </a:lnTo>
                <a:lnTo>
                  <a:pt x="855" y="694"/>
                </a:lnTo>
                <a:lnTo>
                  <a:pt x="889" y="703"/>
                </a:lnTo>
                <a:lnTo>
                  <a:pt x="924" y="714"/>
                </a:lnTo>
                <a:lnTo>
                  <a:pt x="959" y="722"/>
                </a:lnTo>
                <a:lnTo>
                  <a:pt x="994" y="730"/>
                </a:lnTo>
                <a:lnTo>
                  <a:pt x="1029" y="737"/>
                </a:lnTo>
                <a:lnTo>
                  <a:pt x="1065" y="743"/>
                </a:lnTo>
                <a:lnTo>
                  <a:pt x="1101" y="747"/>
                </a:lnTo>
                <a:lnTo>
                  <a:pt x="1137" y="752"/>
                </a:lnTo>
                <a:lnTo>
                  <a:pt x="1175" y="754"/>
                </a:lnTo>
                <a:lnTo>
                  <a:pt x="1212" y="758"/>
                </a:lnTo>
                <a:lnTo>
                  <a:pt x="1248" y="759"/>
                </a:lnTo>
                <a:lnTo>
                  <a:pt x="1285" y="759"/>
                </a:lnTo>
                <a:lnTo>
                  <a:pt x="1318" y="759"/>
                </a:lnTo>
                <a:lnTo>
                  <a:pt x="1349" y="758"/>
                </a:lnTo>
                <a:lnTo>
                  <a:pt x="1382" y="755"/>
                </a:lnTo>
                <a:lnTo>
                  <a:pt x="1412" y="753"/>
                </a:lnTo>
                <a:lnTo>
                  <a:pt x="1444" y="751"/>
                </a:lnTo>
                <a:lnTo>
                  <a:pt x="1475" y="746"/>
                </a:lnTo>
                <a:lnTo>
                  <a:pt x="1507" y="743"/>
                </a:lnTo>
                <a:lnTo>
                  <a:pt x="1537" y="737"/>
                </a:lnTo>
                <a:lnTo>
                  <a:pt x="1568" y="731"/>
                </a:lnTo>
                <a:lnTo>
                  <a:pt x="1598" y="725"/>
                </a:lnTo>
                <a:lnTo>
                  <a:pt x="1627" y="718"/>
                </a:lnTo>
                <a:lnTo>
                  <a:pt x="1657" y="710"/>
                </a:lnTo>
                <a:lnTo>
                  <a:pt x="1688" y="702"/>
                </a:lnTo>
                <a:lnTo>
                  <a:pt x="1717" y="694"/>
                </a:lnTo>
                <a:lnTo>
                  <a:pt x="1746" y="684"/>
                </a:lnTo>
                <a:lnTo>
                  <a:pt x="1775" y="674"/>
                </a:lnTo>
                <a:lnTo>
                  <a:pt x="1802" y="663"/>
                </a:lnTo>
                <a:lnTo>
                  <a:pt x="1830" y="652"/>
                </a:lnTo>
                <a:lnTo>
                  <a:pt x="1859" y="640"/>
                </a:lnTo>
                <a:lnTo>
                  <a:pt x="1886" y="627"/>
                </a:lnTo>
                <a:lnTo>
                  <a:pt x="1914" y="616"/>
                </a:lnTo>
                <a:lnTo>
                  <a:pt x="1941" y="603"/>
                </a:lnTo>
                <a:lnTo>
                  <a:pt x="1968" y="589"/>
                </a:lnTo>
                <a:lnTo>
                  <a:pt x="1993" y="574"/>
                </a:lnTo>
                <a:lnTo>
                  <a:pt x="2019" y="558"/>
                </a:lnTo>
                <a:lnTo>
                  <a:pt x="2045" y="543"/>
                </a:lnTo>
                <a:lnTo>
                  <a:pt x="2070" y="527"/>
                </a:lnTo>
                <a:lnTo>
                  <a:pt x="2095" y="511"/>
                </a:lnTo>
                <a:lnTo>
                  <a:pt x="2119" y="493"/>
                </a:lnTo>
                <a:lnTo>
                  <a:pt x="2144" y="476"/>
                </a:lnTo>
                <a:lnTo>
                  <a:pt x="2167" y="457"/>
                </a:lnTo>
                <a:lnTo>
                  <a:pt x="2190" y="438"/>
                </a:lnTo>
                <a:lnTo>
                  <a:pt x="1261" y="435"/>
                </a:lnTo>
                <a:lnTo>
                  <a:pt x="784" y="333"/>
                </a:lnTo>
                <a:lnTo>
                  <a:pt x="682" y="331"/>
                </a:lnTo>
                <a:lnTo>
                  <a:pt x="262" y="331"/>
                </a:lnTo>
                <a:close/>
                <a:moveTo>
                  <a:pt x="2218" y="417"/>
                </a:moveTo>
                <a:lnTo>
                  <a:pt x="2234" y="403"/>
                </a:lnTo>
                <a:lnTo>
                  <a:pt x="2250" y="389"/>
                </a:lnTo>
                <a:lnTo>
                  <a:pt x="2266" y="374"/>
                </a:lnTo>
                <a:lnTo>
                  <a:pt x="2283" y="359"/>
                </a:lnTo>
                <a:lnTo>
                  <a:pt x="2272" y="359"/>
                </a:lnTo>
                <a:lnTo>
                  <a:pt x="1264" y="355"/>
                </a:lnTo>
                <a:lnTo>
                  <a:pt x="895" y="283"/>
                </a:lnTo>
                <a:lnTo>
                  <a:pt x="820" y="320"/>
                </a:lnTo>
                <a:lnTo>
                  <a:pt x="1264" y="414"/>
                </a:lnTo>
                <a:lnTo>
                  <a:pt x="2218" y="417"/>
                </a:lnTo>
                <a:close/>
                <a:moveTo>
                  <a:pt x="2288" y="354"/>
                </a:moveTo>
                <a:lnTo>
                  <a:pt x="2306" y="337"/>
                </a:lnTo>
                <a:lnTo>
                  <a:pt x="2322" y="320"/>
                </a:lnTo>
                <a:lnTo>
                  <a:pt x="2339" y="303"/>
                </a:lnTo>
                <a:lnTo>
                  <a:pt x="2354" y="284"/>
                </a:lnTo>
                <a:lnTo>
                  <a:pt x="2223" y="284"/>
                </a:lnTo>
                <a:lnTo>
                  <a:pt x="2223" y="331"/>
                </a:lnTo>
                <a:lnTo>
                  <a:pt x="2283" y="345"/>
                </a:lnTo>
                <a:lnTo>
                  <a:pt x="2288" y="354"/>
                </a:lnTo>
                <a:close/>
                <a:moveTo>
                  <a:pt x="2362" y="276"/>
                </a:moveTo>
                <a:lnTo>
                  <a:pt x="2376" y="260"/>
                </a:lnTo>
                <a:lnTo>
                  <a:pt x="2390" y="245"/>
                </a:lnTo>
                <a:lnTo>
                  <a:pt x="2223" y="241"/>
                </a:lnTo>
                <a:lnTo>
                  <a:pt x="2223" y="276"/>
                </a:lnTo>
                <a:lnTo>
                  <a:pt x="2362" y="276"/>
                </a:lnTo>
                <a:close/>
                <a:moveTo>
                  <a:pt x="1782" y="269"/>
                </a:moveTo>
                <a:lnTo>
                  <a:pt x="1782" y="239"/>
                </a:lnTo>
                <a:lnTo>
                  <a:pt x="1603" y="235"/>
                </a:lnTo>
                <a:lnTo>
                  <a:pt x="1603" y="273"/>
                </a:lnTo>
                <a:lnTo>
                  <a:pt x="1782" y="274"/>
                </a:lnTo>
                <a:lnTo>
                  <a:pt x="1782" y="269"/>
                </a:lnTo>
                <a:close/>
                <a:moveTo>
                  <a:pt x="1914" y="274"/>
                </a:moveTo>
                <a:lnTo>
                  <a:pt x="1977" y="274"/>
                </a:lnTo>
                <a:lnTo>
                  <a:pt x="1977" y="238"/>
                </a:lnTo>
                <a:lnTo>
                  <a:pt x="1914" y="238"/>
                </a:lnTo>
                <a:lnTo>
                  <a:pt x="1914" y="274"/>
                </a:lnTo>
                <a:close/>
                <a:moveTo>
                  <a:pt x="2143" y="283"/>
                </a:moveTo>
                <a:lnTo>
                  <a:pt x="2055" y="283"/>
                </a:lnTo>
                <a:lnTo>
                  <a:pt x="2055" y="294"/>
                </a:lnTo>
                <a:lnTo>
                  <a:pt x="2143" y="312"/>
                </a:lnTo>
                <a:lnTo>
                  <a:pt x="2143" y="283"/>
                </a:lnTo>
                <a:close/>
                <a:moveTo>
                  <a:pt x="2143" y="241"/>
                </a:moveTo>
                <a:lnTo>
                  <a:pt x="2055" y="239"/>
                </a:lnTo>
                <a:lnTo>
                  <a:pt x="2055" y="274"/>
                </a:lnTo>
                <a:lnTo>
                  <a:pt x="2143" y="274"/>
                </a:lnTo>
                <a:lnTo>
                  <a:pt x="2143" y="241"/>
                </a:lnTo>
                <a:close/>
                <a:moveTo>
                  <a:pt x="1523" y="235"/>
                </a:moveTo>
                <a:lnTo>
                  <a:pt x="1282" y="232"/>
                </a:lnTo>
                <a:lnTo>
                  <a:pt x="1282" y="270"/>
                </a:lnTo>
                <a:lnTo>
                  <a:pt x="1523" y="273"/>
                </a:lnTo>
                <a:lnTo>
                  <a:pt x="1523" y="235"/>
                </a:lnTo>
                <a:close/>
                <a:moveTo>
                  <a:pt x="1192" y="232"/>
                </a:moveTo>
                <a:lnTo>
                  <a:pt x="1031" y="228"/>
                </a:lnTo>
                <a:lnTo>
                  <a:pt x="1031" y="269"/>
                </a:lnTo>
                <a:lnTo>
                  <a:pt x="1192" y="270"/>
                </a:lnTo>
                <a:lnTo>
                  <a:pt x="1192" y="232"/>
                </a:lnTo>
                <a:close/>
                <a:moveTo>
                  <a:pt x="1601" y="312"/>
                </a:moveTo>
                <a:lnTo>
                  <a:pt x="1523" y="312"/>
                </a:lnTo>
                <a:lnTo>
                  <a:pt x="1523" y="308"/>
                </a:lnTo>
                <a:lnTo>
                  <a:pt x="1523" y="281"/>
                </a:lnTo>
                <a:lnTo>
                  <a:pt x="1282" y="280"/>
                </a:lnTo>
                <a:lnTo>
                  <a:pt x="1282" y="298"/>
                </a:lnTo>
                <a:lnTo>
                  <a:pt x="1282" y="312"/>
                </a:lnTo>
                <a:lnTo>
                  <a:pt x="1192" y="312"/>
                </a:lnTo>
                <a:lnTo>
                  <a:pt x="1192" y="304"/>
                </a:lnTo>
                <a:lnTo>
                  <a:pt x="1192" y="280"/>
                </a:lnTo>
                <a:lnTo>
                  <a:pt x="910" y="277"/>
                </a:lnTo>
                <a:lnTo>
                  <a:pt x="1264" y="345"/>
                </a:lnTo>
                <a:lnTo>
                  <a:pt x="2258" y="348"/>
                </a:lnTo>
                <a:lnTo>
                  <a:pt x="2032" y="297"/>
                </a:lnTo>
                <a:lnTo>
                  <a:pt x="1978" y="283"/>
                </a:lnTo>
                <a:lnTo>
                  <a:pt x="1914" y="283"/>
                </a:lnTo>
                <a:lnTo>
                  <a:pt x="1914" y="302"/>
                </a:lnTo>
                <a:lnTo>
                  <a:pt x="1914" y="316"/>
                </a:lnTo>
                <a:lnTo>
                  <a:pt x="1829" y="316"/>
                </a:lnTo>
                <a:lnTo>
                  <a:pt x="1820" y="316"/>
                </a:lnTo>
                <a:lnTo>
                  <a:pt x="1820" y="302"/>
                </a:lnTo>
                <a:lnTo>
                  <a:pt x="1820" y="283"/>
                </a:lnTo>
                <a:lnTo>
                  <a:pt x="1603" y="281"/>
                </a:lnTo>
                <a:lnTo>
                  <a:pt x="1603" y="312"/>
                </a:lnTo>
                <a:lnTo>
                  <a:pt x="1601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0" name="Freeform 1270"/>
          <p:cNvSpPr>
            <a:spLocks noEditPoints="1"/>
          </p:cNvSpPr>
          <p:nvPr/>
        </p:nvSpPr>
        <p:spPr bwMode="auto">
          <a:xfrm>
            <a:off x="5922963" y="2608263"/>
            <a:ext cx="501650" cy="34925"/>
          </a:xfrm>
          <a:custGeom>
            <a:avLst/>
            <a:gdLst>
              <a:gd name="T0" fmla="*/ 2147483647 w 2744"/>
              <a:gd name="T1" fmla="*/ 2147483647 h 193"/>
              <a:gd name="T2" fmla="*/ 2147483647 w 2744"/>
              <a:gd name="T3" fmla="*/ 2147483647 h 193"/>
              <a:gd name="T4" fmla="*/ 2147483647 w 2744"/>
              <a:gd name="T5" fmla="*/ 2147483647 h 193"/>
              <a:gd name="T6" fmla="*/ 2147483647 w 2744"/>
              <a:gd name="T7" fmla="*/ 2147483647 h 193"/>
              <a:gd name="T8" fmla="*/ 2147483647 w 2744"/>
              <a:gd name="T9" fmla="*/ 2147483647 h 193"/>
              <a:gd name="T10" fmla="*/ 2147483647 w 2744"/>
              <a:gd name="T11" fmla="*/ 2147483647 h 193"/>
              <a:gd name="T12" fmla="*/ 2147483647 w 2744"/>
              <a:gd name="T13" fmla="*/ 2147483647 h 193"/>
              <a:gd name="T14" fmla="*/ 2147483647 w 2744"/>
              <a:gd name="T15" fmla="*/ 2147483647 h 193"/>
              <a:gd name="T16" fmla="*/ 2147483647 w 2744"/>
              <a:gd name="T17" fmla="*/ 2147483647 h 193"/>
              <a:gd name="T18" fmla="*/ 2147483647 w 2744"/>
              <a:gd name="T19" fmla="*/ 2147483647 h 193"/>
              <a:gd name="T20" fmla="*/ 2147483647 w 2744"/>
              <a:gd name="T21" fmla="*/ 2147483647 h 193"/>
              <a:gd name="T22" fmla="*/ 2147483647 w 2744"/>
              <a:gd name="T23" fmla="*/ 2147483647 h 193"/>
              <a:gd name="T24" fmla="*/ 2147483647 w 2744"/>
              <a:gd name="T25" fmla="*/ 2147483647 h 193"/>
              <a:gd name="T26" fmla="*/ 2147483647 w 2744"/>
              <a:gd name="T27" fmla="*/ 0 h 193"/>
              <a:gd name="T28" fmla="*/ 2147483647 w 2744"/>
              <a:gd name="T29" fmla="*/ 2147483647 h 193"/>
              <a:gd name="T30" fmla="*/ 2147483647 w 2744"/>
              <a:gd name="T31" fmla="*/ 0 h 193"/>
              <a:gd name="T32" fmla="*/ 2147483647 w 2744"/>
              <a:gd name="T33" fmla="*/ 2147483647 h 193"/>
              <a:gd name="T34" fmla="*/ 2147483647 w 2744"/>
              <a:gd name="T35" fmla="*/ 2147483647 h 193"/>
              <a:gd name="T36" fmla="*/ 2147483647 w 2744"/>
              <a:gd name="T37" fmla="*/ 2147483647 h 193"/>
              <a:gd name="T38" fmla="*/ 2147483647 w 2744"/>
              <a:gd name="T39" fmla="*/ 2147483647 h 193"/>
              <a:gd name="T40" fmla="*/ 2147483647 w 2744"/>
              <a:gd name="T41" fmla="*/ 2147483647 h 193"/>
              <a:gd name="T42" fmla="*/ 2147483647 w 2744"/>
              <a:gd name="T43" fmla="*/ 2147483647 h 193"/>
              <a:gd name="T44" fmla="*/ 2147483647 w 2744"/>
              <a:gd name="T45" fmla="*/ 0 h 193"/>
              <a:gd name="T46" fmla="*/ 2147483647 w 2744"/>
              <a:gd name="T47" fmla="*/ 2147483647 h 193"/>
              <a:gd name="T48" fmla="*/ 2147483647 w 2744"/>
              <a:gd name="T49" fmla="*/ 0 h 193"/>
              <a:gd name="T50" fmla="*/ 2147483647 w 2744"/>
              <a:gd name="T51" fmla="*/ 2147483647 h 193"/>
              <a:gd name="T52" fmla="*/ 2147483647 w 2744"/>
              <a:gd name="T53" fmla="*/ 2147483647 h 193"/>
              <a:gd name="T54" fmla="*/ 2147483647 w 2744"/>
              <a:gd name="T55" fmla="*/ 2147483647 h 193"/>
              <a:gd name="T56" fmla="*/ 2147483647 w 2744"/>
              <a:gd name="T57" fmla="*/ 0 h 193"/>
              <a:gd name="T58" fmla="*/ 2147483647 w 2744"/>
              <a:gd name="T59" fmla="*/ 2147483647 h 193"/>
              <a:gd name="T60" fmla="*/ 2147483647 w 2744"/>
              <a:gd name="T61" fmla="*/ 0 h 193"/>
              <a:gd name="T62" fmla="*/ 2147483647 w 2744"/>
              <a:gd name="T63" fmla="*/ 2147483647 h 193"/>
              <a:gd name="T64" fmla="*/ 2147483647 w 2744"/>
              <a:gd name="T65" fmla="*/ 0 h 193"/>
              <a:gd name="T66" fmla="*/ 2147483647 w 2744"/>
              <a:gd name="T67" fmla="*/ 2147483647 h 193"/>
              <a:gd name="T68" fmla="*/ 2147483647 w 2744"/>
              <a:gd name="T69" fmla="*/ 2147483647 h 193"/>
              <a:gd name="T70" fmla="*/ 2147483647 w 2744"/>
              <a:gd name="T71" fmla="*/ 2147483647 h 193"/>
              <a:gd name="T72" fmla="*/ 2147483647 w 2744"/>
              <a:gd name="T73" fmla="*/ 2147483647 h 193"/>
              <a:gd name="T74" fmla="*/ 2147483647 w 2744"/>
              <a:gd name="T75" fmla="*/ 2147483647 h 193"/>
              <a:gd name="T76" fmla="*/ 2147483647 w 2744"/>
              <a:gd name="T77" fmla="*/ 0 h 193"/>
              <a:gd name="T78" fmla="*/ 2147483647 w 2744"/>
              <a:gd name="T79" fmla="*/ 0 h 193"/>
              <a:gd name="T80" fmla="*/ 2147483647 w 2744"/>
              <a:gd name="T81" fmla="*/ 0 h 193"/>
              <a:gd name="T82" fmla="*/ 2147483647 w 2744"/>
              <a:gd name="T83" fmla="*/ 0 h 193"/>
              <a:gd name="T84" fmla="*/ 2147483647 w 2744"/>
              <a:gd name="T85" fmla="*/ 0 h 193"/>
              <a:gd name="T86" fmla="*/ 2147483647 w 2744"/>
              <a:gd name="T87" fmla="*/ 2147483647 h 193"/>
              <a:gd name="T88" fmla="*/ 2147483647 w 2744"/>
              <a:gd name="T89" fmla="*/ 2147483647 h 193"/>
              <a:gd name="T90" fmla="*/ 2147483647 w 2744"/>
              <a:gd name="T91" fmla="*/ 2147483647 h 193"/>
              <a:gd name="T92" fmla="*/ 2147483647 w 2744"/>
              <a:gd name="T93" fmla="*/ 2147483647 h 193"/>
              <a:gd name="T94" fmla="*/ 2147483647 w 2744"/>
              <a:gd name="T95" fmla="*/ 0 h 193"/>
              <a:gd name="T96" fmla="*/ 2147483647 w 2744"/>
              <a:gd name="T97" fmla="*/ 0 h 193"/>
              <a:gd name="T98" fmla="*/ 2147483647 w 2744"/>
              <a:gd name="T99" fmla="*/ 2147483647 h 193"/>
              <a:gd name="T100" fmla="*/ 2147483647 w 2744"/>
              <a:gd name="T101" fmla="*/ 2147483647 h 193"/>
              <a:gd name="T102" fmla="*/ 2147483647 w 2744"/>
              <a:gd name="T103" fmla="*/ 2147483647 h 193"/>
              <a:gd name="T104" fmla="*/ 2147483647 w 2744"/>
              <a:gd name="T105" fmla="*/ 2147483647 h 193"/>
              <a:gd name="T106" fmla="*/ 2147483647 w 2744"/>
              <a:gd name="T107" fmla="*/ 2147483647 h 193"/>
              <a:gd name="T108" fmla="*/ 2147483647 w 2744"/>
              <a:gd name="T109" fmla="*/ 2147483647 h 193"/>
              <a:gd name="T110" fmla="*/ 2147483647 w 2744"/>
              <a:gd name="T111" fmla="*/ 2147483647 h 193"/>
              <a:gd name="T112" fmla="*/ 2147483647 w 2744"/>
              <a:gd name="T113" fmla="*/ 2147483647 h 193"/>
              <a:gd name="T114" fmla="*/ 2147483647 w 2744"/>
              <a:gd name="T115" fmla="*/ 2147483647 h 193"/>
              <a:gd name="T116" fmla="*/ 2147483647 w 2744"/>
              <a:gd name="T117" fmla="*/ 2147483647 h 193"/>
              <a:gd name="T118" fmla="*/ 2147483647 w 2744"/>
              <a:gd name="T119" fmla="*/ 2147483647 h 193"/>
              <a:gd name="T120" fmla="*/ 2147483647 w 2744"/>
              <a:gd name="T121" fmla="*/ 2147483647 h 193"/>
              <a:gd name="T122" fmla="*/ 2147483647 w 2744"/>
              <a:gd name="T123" fmla="*/ 2147483647 h 1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744"/>
              <a:gd name="T187" fmla="*/ 0 h 193"/>
              <a:gd name="T188" fmla="*/ 2744 w 2744"/>
              <a:gd name="T189" fmla="*/ 193 h 1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744" h="193">
                <a:moveTo>
                  <a:pt x="14" y="0"/>
                </a:moveTo>
                <a:lnTo>
                  <a:pt x="21" y="18"/>
                </a:lnTo>
                <a:lnTo>
                  <a:pt x="28" y="34"/>
                </a:lnTo>
                <a:lnTo>
                  <a:pt x="35" y="50"/>
                </a:lnTo>
                <a:lnTo>
                  <a:pt x="42" y="67"/>
                </a:lnTo>
                <a:lnTo>
                  <a:pt x="42" y="21"/>
                </a:lnTo>
                <a:lnTo>
                  <a:pt x="43" y="11"/>
                </a:lnTo>
                <a:lnTo>
                  <a:pt x="44" y="0"/>
                </a:lnTo>
                <a:lnTo>
                  <a:pt x="54" y="0"/>
                </a:lnTo>
                <a:lnTo>
                  <a:pt x="52" y="5"/>
                </a:lnTo>
                <a:lnTo>
                  <a:pt x="51" y="11"/>
                </a:lnTo>
                <a:lnTo>
                  <a:pt x="51" y="15"/>
                </a:lnTo>
                <a:lnTo>
                  <a:pt x="51" y="21"/>
                </a:lnTo>
                <a:lnTo>
                  <a:pt x="51" y="88"/>
                </a:lnTo>
                <a:lnTo>
                  <a:pt x="51" y="90"/>
                </a:lnTo>
                <a:lnTo>
                  <a:pt x="56" y="101"/>
                </a:lnTo>
                <a:lnTo>
                  <a:pt x="82" y="151"/>
                </a:lnTo>
                <a:lnTo>
                  <a:pt x="103" y="193"/>
                </a:lnTo>
                <a:lnTo>
                  <a:pt x="86" y="193"/>
                </a:lnTo>
                <a:lnTo>
                  <a:pt x="74" y="169"/>
                </a:lnTo>
                <a:lnTo>
                  <a:pt x="63" y="145"/>
                </a:lnTo>
                <a:lnTo>
                  <a:pt x="51" y="122"/>
                </a:lnTo>
                <a:lnTo>
                  <a:pt x="40" y="97"/>
                </a:lnTo>
                <a:lnTo>
                  <a:pt x="30" y="73"/>
                </a:lnTo>
                <a:lnTo>
                  <a:pt x="20" y="48"/>
                </a:lnTo>
                <a:lnTo>
                  <a:pt x="9" y="25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201" y="0"/>
                </a:moveTo>
                <a:lnTo>
                  <a:pt x="204" y="11"/>
                </a:lnTo>
                <a:lnTo>
                  <a:pt x="204" y="22"/>
                </a:lnTo>
                <a:lnTo>
                  <a:pt x="204" y="193"/>
                </a:lnTo>
                <a:lnTo>
                  <a:pt x="179" y="193"/>
                </a:lnTo>
                <a:lnTo>
                  <a:pt x="179" y="21"/>
                </a:lnTo>
                <a:lnTo>
                  <a:pt x="178" y="11"/>
                </a:lnTo>
                <a:lnTo>
                  <a:pt x="176" y="0"/>
                </a:lnTo>
                <a:lnTo>
                  <a:pt x="201" y="0"/>
                </a:lnTo>
                <a:close/>
                <a:moveTo>
                  <a:pt x="783" y="0"/>
                </a:moveTo>
                <a:lnTo>
                  <a:pt x="783" y="193"/>
                </a:lnTo>
                <a:lnTo>
                  <a:pt x="761" y="193"/>
                </a:lnTo>
                <a:lnTo>
                  <a:pt x="761" y="0"/>
                </a:lnTo>
                <a:lnTo>
                  <a:pt x="783" y="0"/>
                </a:lnTo>
                <a:close/>
                <a:moveTo>
                  <a:pt x="849" y="0"/>
                </a:moveTo>
                <a:lnTo>
                  <a:pt x="849" y="193"/>
                </a:lnTo>
                <a:lnTo>
                  <a:pt x="839" y="193"/>
                </a:lnTo>
                <a:lnTo>
                  <a:pt x="839" y="0"/>
                </a:lnTo>
                <a:lnTo>
                  <a:pt x="849" y="0"/>
                </a:lnTo>
                <a:close/>
                <a:moveTo>
                  <a:pt x="1045" y="0"/>
                </a:moveTo>
                <a:lnTo>
                  <a:pt x="1045" y="193"/>
                </a:lnTo>
                <a:lnTo>
                  <a:pt x="1037" y="193"/>
                </a:lnTo>
                <a:lnTo>
                  <a:pt x="1037" y="0"/>
                </a:lnTo>
                <a:lnTo>
                  <a:pt x="1045" y="0"/>
                </a:lnTo>
                <a:close/>
                <a:moveTo>
                  <a:pt x="1119" y="0"/>
                </a:moveTo>
                <a:lnTo>
                  <a:pt x="1119" y="46"/>
                </a:lnTo>
                <a:lnTo>
                  <a:pt x="1125" y="34"/>
                </a:lnTo>
                <a:lnTo>
                  <a:pt x="1133" y="21"/>
                </a:lnTo>
                <a:lnTo>
                  <a:pt x="1143" y="11"/>
                </a:lnTo>
                <a:lnTo>
                  <a:pt x="1153" y="0"/>
                </a:lnTo>
                <a:lnTo>
                  <a:pt x="1167" y="0"/>
                </a:lnTo>
                <a:lnTo>
                  <a:pt x="1157" y="7"/>
                </a:lnTo>
                <a:lnTo>
                  <a:pt x="1147" y="15"/>
                </a:lnTo>
                <a:lnTo>
                  <a:pt x="1139" y="25"/>
                </a:lnTo>
                <a:lnTo>
                  <a:pt x="1131" y="34"/>
                </a:lnTo>
                <a:lnTo>
                  <a:pt x="1125" y="45"/>
                </a:lnTo>
                <a:lnTo>
                  <a:pt x="1121" y="56"/>
                </a:lnTo>
                <a:lnTo>
                  <a:pt x="1118" y="68"/>
                </a:lnTo>
                <a:lnTo>
                  <a:pt x="1117" y="80"/>
                </a:lnTo>
                <a:lnTo>
                  <a:pt x="1117" y="193"/>
                </a:lnTo>
                <a:lnTo>
                  <a:pt x="1096" y="193"/>
                </a:lnTo>
                <a:lnTo>
                  <a:pt x="1096" y="0"/>
                </a:lnTo>
                <a:lnTo>
                  <a:pt x="1119" y="0"/>
                </a:lnTo>
                <a:close/>
                <a:moveTo>
                  <a:pt x="1255" y="0"/>
                </a:moveTo>
                <a:lnTo>
                  <a:pt x="1261" y="5"/>
                </a:lnTo>
                <a:lnTo>
                  <a:pt x="1264" y="10"/>
                </a:lnTo>
                <a:lnTo>
                  <a:pt x="1268" y="15"/>
                </a:lnTo>
                <a:lnTo>
                  <a:pt x="1271" y="20"/>
                </a:lnTo>
                <a:lnTo>
                  <a:pt x="1276" y="31"/>
                </a:lnTo>
                <a:lnTo>
                  <a:pt x="1278" y="40"/>
                </a:lnTo>
                <a:lnTo>
                  <a:pt x="1278" y="0"/>
                </a:lnTo>
                <a:lnTo>
                  <a:pt x="1286" y="0"/>
                </a:lnTo>
                <a:lnTo>
                  <a:pt x="1286" y="193"/>
                </a:lnTo>
                <a:lnTo>
                  <a:pt x="1262" y="193"/>
                </a:lnTo>
                <a:lnTo>
                  <a:pt x="1262" y="84"/>
                </a:lnTo>
                <a:lnTo>
                  <a:pt x="1262" y="73"/>
                </a:lnTo>
                <a:lnTo>
                  <a:pt x="1259" y="60"/>
                </a:lnTo>
                <a:lnTo>
                  <a:pt x="1256" y="47"/>
                </a:lnTo>
                <a:lnTo>
                  <a:pt x="1250" y="36"/>
                </a:lnTo>
                <a:lnTo>
                  <a:pt x="1244" y="26"/>
                </a:lnTo>
                <a:lnTo>
                  <a:pt x="1237" y="15"/>
                </a:lnTo>
                <a:lnTo>
                  <a:pt x="1229" y="7"/>
                </a:lnTo>
                <a:lnTo>
                  <a:pt x="1220" y="0"/>
                </a:lnTo>
                <a:lnTo>
                  <a:pt x="1255" y="0"/>
                </a:lnTo>
                <a:close/>
                <a:moveTo>
                  <a:pt x="1368" y="0"/>
                </a:moveTo>
                <a:lnTo>
                  <a:pt x="1368" y="48"/>
                </a:lnTo>
                <a:lnTo>
                  <a:pt x="1372" y="42"/>
                </a:lnTo>
                <a:lnTo>
                  <a:pt x="1378" y="35"/>
                </a:lnTo>
                <a:lnTo>
                  <a:pt x="1385" y="28"/>
                </a:lnTo>
                <a:lnTo>
                  <a:pt x="1393" y="21"/>
                </a:lnTo>
                <a:lnTo>
                  <a:pt x="1402" y="15"/>
                </a:lnTo>
                <a:lnTo>
                  <a:pt x="1411" y="10"/>
                </a:lnTo>
                <a:lnTo>
                  <a:pt x="1420" y="5"/>
                </a:lnTo>
                <a:lnTo>
                  <a:pt x="1431" y="0"/>
                </a:lnTo>
                <a:lnTo>
                  <a:pt x="1459" y="0"/>
                </a:lnTo>
                <a:lnTo>
                  <a:pt x="1442" y="5"/>
                </a:lnTo>
                <a:lnTo>
                  <a:pt x="1427" y="11"/>
                </a:lnTo>
                <a:lnTo>
                  <a:pt x="1413" y="18"/>
                </a:lnTo>
                <a:lnTo>
                  <a:pt x="1400" y="27"/>
                </a:lnTo>
                <a:lnTo>
                  <a:pt x="1389" y="38"/>
                </a:lnTo>
                <a:lnTo>
                  <a:pt x="1379" y="47"/>
                </a:lnTo>
                <a:lnTo>
                  <a:pt x="1372" y="57"/>
                </a:lnTo>
                <a:lnTo>
                  <a:pt x="1368" y="69"/>
                </a:lnTo>
                <a:lnTo>
                  <a:pt x="1368" y="193"/>
                </a:lnTo>
                <a:lnTo>
                  <a:pt x="1347" y="193"/>
                </a:lnTo>
                <a:lnTo>
                  <a:pt x="1347" y="0"/>
                </a:lnTo>
                <a:lnTo>
                  <a:pt x="1368" y="0"/>
                </a:lnTo>
                <a:close/>
                <a:moveTo>
                  <a:pt x="1550" y="0"/>
                </a:moveTo>
                <a:lnTo>
                  <a:pt x="1560" y="7"/>
                </a:lnTo>
                <a:lnTo>
                  <a:pt x="1571" y="15"/>
                </a:lnTo>
                <a:lnTo>
                  <a:pt x="1580" y="24"/>
                </a:lnTo>
                <a:lnTo>
                  <a:pt x="1588" y="33"/>
                </a:lnTo>
                <a:lnTo>
                  <a:pt x="1595" y="42"/>
                </a:lnTo>
                <a:lnTo>
                  <a:pt x="1601" y="52"/>
                </a:lnTo>
                <a:lnTo>
                  <a:pt x="1606" y="62"/>
                </a:lnTo>
                <a:lnTo>
                  <a:pt x="1609" y="73"/>
                </a:lnTo>
                <a:lnTo>
                  <a:pt x="1609" y="0"/>
                </a:lnTo>
                <a:lnTo>
                  <a:pt x="1619" y="0"/>
                </a:lnTo>
                <a:lnTo>
                  <a:pt x="1619" y="193"/>
                </a:lnTo>
                <a:lnTo>
                  <a:pt x="1591" y="193"/>
                </a:lnTo>
                <a:lnTo>
                  <a:pt x="1591" y="147"/>
                </a:lnTo>
                <a:lnTo>
                  <a:pt x="1589" y="137"/>
                </a:lnTo>
                <a:lnTo>
                  <a:pt x="1588" y="123"/>
                </a:lnTo>
                <a:lnTo>
                  <a:pt x="1586" y="109"/>
                </a:lnTo>
                <a:lnTo>
                  <a:pt x="1582" y="92"/>
                </a:lnTo>
                <a:lnTo>
                  <a:pt x="1578" y="77"/>
                </a:lnTo>
                <a:lnTo>
                  <a:pt x="1572" y="63"/>
                </a:lnTo>
                <a:lnTo>
                  <a:pt x="1566" y="49"/>
                </a:lnTo>
                <a:lnTo>
                  <a:pt x="1559" y="40"/>
                </a:lnTo>
                <a:lnTo>
                  <a:pt x="1545" y="27"/>
                </a:lnTo>
                <a:lnTo>
                  <a:pt x="1529" y="15"/>
                </a:lnTo>
                <a:lnTo>
                  <a:pt x="1521" y="11"/>
                </a:lnTo>
                <a:lnTo>
                  <a:pt x="1512" y="6"/>
                </a:lnTo>
                <a:lnTo>
                  <a:pt x="1503" y="3"/>
                </a:lnTo>
                <a:lnTo>
                  <a:pt x="1494" y="0"/>
                </a:lnTo>
                <a:lnTo>
                  <a:pt x="1550" y="0"/>
                </a:lnTo>
                <a:close/>
                <a:moveTo>
                  <a:pt x="1689" y="0"/>
                </a:moveTo>
                <a:lnTo>
                  <a:pt x="1689" y="52"/>
                </a:lnTo>
                <a:lnTo>
                  <a:pt x="1694" y="42"/>
                </a:lnTo>
                <a:lnTo>
                  <a:pt x="1700" y="35"/>
                </a:lnTo>
                <a:lnTo>
                  <a:pt x="1707" y="27"/>
                </a:lnTo>
                <a:lnTo>
                  <a:pt x="1715" y="20"/>
                </a:lnTo>
                <a:lnTo>
                  <a:pt x="1725" y="13"/>
                </a:lnTo>
                <a:lnTo>
                  <a:pt x="1734" y="7"/>
                </a:lnTo>
                <a:lnTo>
                  <a:pt x="1745" y="4"/>
                </a:lnTo>
                <a:lnTo>
                  <a:pt x="1755" y="0"/>
                </a:lnTo>
                <a:lnTo>
                  <a:pt x="1798" y="0"/>
                </a:lnTo>
                <a:lnTo>
                  <a:pt x="1810" y="4"/>
                </a:lnTo>
                <a:lnTo>
                  <a:pt x="1822" y="8"/>
                </a:lnTo>
                <a:lnTo>
                  <a:pt x="1832" y="15"/>
                </a:lnTo>
                <a:lnTo>
                  <a:pt x="1841" y="24"/>
                </a:lnTo>
                <a:lnTo>
                  <a:pt x="1850" y="32"/>
                </a:lnTo>
                <a:lnTo>
                  <a:pt x="1857" y="42"/>
                </a:lnTo>
                <a:lnTo>
                  <a:pt x="1864" y="50"/>
                </a:lnTo>
                <a:lnTo>
                  <a:pt x="1868" y="62"/>
                </a:lnTo>
                <a:lnTo>
                  <a:pt x="1868" y="0"/>
                </a:lnTo>
                <a:lnTo>
                  <a:pt x="1876" y="0"/>
                </a:lnTo>
                <a:lnTo>
                  <a:pt x="1876" y="193"/>
                </a:lnTo>
                <a:lnTo>
                  <a:pt x="1850" y="193"/>
                </a:lnTo>
                <a:lnTo>
                  <a:pt x="1850" y="97"/>
                </a:lnTo>
                <a:lnTo>
                  <a:pt x="1848" y="89"/>
                </a:lnTo>
                <a:lnTo>
                  <a:pt x="1847" y="81"/>
                </a:lnTo>
                <a:lnTo>
                  <a:pt x="1845" y="73"/>
                </a:lnTo>
                <a:lnTo>
                  <a:pt x="1841" y="66"/>
                </a:lnTo>
                <a:lnTo>
                  <a:pt x="1838" y="57"/>
                </a:lnTo>
                <a:lnTo>
                  <a:pt x="1832" y="50"/>
                </a:lnTo>
                <a:lnTo>
                  <a:pt x="1827" y="43"/>
                </a:lnTo>
                <a:lnTo>
                  <a:pt x="1820" y="38"/>
                </a:lnTo>
                <a:lnTo>
                  <a:pt x="1813" y="32"/>
                </a:lnTo>
                <a:lnTo>
                  <a:pt x="1806" y="26"/>
                </a:lnTo>
                <a:lnTo>
                  <a:pt x="1798" y="21"/>
                </a:lnTo>
                <a:lnTo>
                  <a:pt x="1790" y="17"/>
                </a:lnTo>
                <a:lnTo>
                  <a:pt x="1782" y="13"/>
                </a:lnTo>
                <a:lnTo>
                  <a:pt x="1774" y="11"/>
                </a:lnTo>
                <a:lnTo>
                  <a:pt x="1764" y="10"/>
                </a:lnTo>
                <a:lnTo>
                  <a:pt x="1755" y="8"/>
                </a:lnTo>
                <a:lnTo>
                  <a:pt x="1743" y="13"/>
                </a:lnTo>
                <a:lnTo>
                  <a:pt x="1733" y="19"/>
                </a:lnTo>
                <a:lnTo>
                  <a:pt x="1722" y="26"/>
                </a:lnTo>
                <a:lnTo>
                  <a:pt x="1713" y="35"/>
                </a:lnTo>
                <a:lnTo>
                  <a:pt x="1705" y="43"/>
                </a:lnTo>
                <a:lnTo>
                  <a:pt x="1698" y="54"/>
                </a:lnTo>
                <a:lnTo>
                  <a:pt x="1692" y="64"/>
                </a:lnTo>
                <a:lnTo>
                  <a:pt x="1689" y="76"/>
                </a:lnTo>
                <a:lnTo>
                  <a:pt x="1689" y="193"/>
                </a:lnTo>
                <a:lnTo>
                  <a:pt x="1668" y="193"/>
                </a:lnTo>
                <a:lnTo>
                  <a:pt x="1668" y="0"/>
                </a:lnTo>
                <a:lnTo>
                  <a:pt x="1689" y="0"/>
                </a:lnTo>
                <a:close/>
                <a:moveTo>
                  <a:pt x="1915" y="0"/>
                </a:moveTo>
                <a:lnTo>
                  <a:pt x="1915" y="193"/>
                </a:lnTo>
                <a:lnTo>
                  <a:pt x="1906" y="193"/>
                </a:lnTo>
                <a:lnTo>
                  <a:pt x="1906" y="0"/>
                </a:lnTo>
                <a:lnTo>
                  <a:pt x="1915" y="0"/>
                </a:lnTo>
                <a:close/>
                <a:moveTo>
                  <a:pt x="2000" y="0"/>
                </a:moveTo>
                <a:lnTo>
                  <a:pt x="2000" y="193"/>
                </a:lnTo>
                <a:lnTo>
                  <a:pt x="1979" y="193"/>
                </a:lnTo>
                <a:lnTo>
                  <a:pt x="1979" y="0"/>
                </a:lnTo>
                <a:lnTo>
                  <a:pt x="2000" y="0"/>
                </a:lnTo>
                <a:close/>
                <a:moveTo>
                  <a:pt x="2071" y="0"/>
                </a:moveTo>
                <a:lnTo>
                  <a:pt x="2071" y="193"/>
                </a:lnTo>
                <a:lnTo>
                  <a:pt x="2063" y="193"/>
                </a:lnTo>
                <a:lnTo>
                  <a:pt x="2063" y="0"/>
                </a:lnTo>
                <a:lnTo>
                  <a:pt x="2071" y="0"/>
                </a:lnTo>
                <a:close/>
                <a:moveTo>
                  <a:pt x="2141" y="0"/>
                </a:moveTo>
                <a:lnTo>
                  <a:pt x="2141" y="193"/>
                </a:lnTo>
                <a:lnTo>
                  <a:pt x="2118" y="193"/>
                </a:lnTo>
                <a:lnTo>
                  <a:pt x="2118" y="0"/>
                </a:lnTo>
                <a:lnTo>
                  <a:pt x="2141" y="0"/>
                </a:lnTo>
                <a:close/>
                <a:moveTo>
                  <a:pt x="2237" y="0"/>
                </a:moveTo>
                <a:lnTo>
                  <a:pt x="2237" y="193"/>
                </a:lnTo>
                <a:lnTo>
                  <a:pt x="2229" y="193"/>
                </a:lnTo>
                <a:lnTo>
                  <a:pt x="2229" y="28"/>
                </a:lnTo>
                <a:lnTo>
                  <a:pt x="2219" y="32"/>
                </a:lnTo>
                <a:lnTo>
                  <a:pt x="2212" y="35"/>
                </a:lnTo>
                <a:lnTo>
                  <a:pt x="2205" y="41"/>
                </a:lnTo>
                <a:lnTo>
                  <a:pt x="2199" y="47"/>
                </a:lnTo>
                <a:lnTo>
                  <a:pt x="2196" y="54"/>
                </a:lnTo>
                <a:lnTo>
                  <a:pt x="2192" y="62"/>
                </a:lnTo>
                <a:lnTo>
                  <a:pt x="2190" y="71"/>
                </a:lnTo>
                <a:lnTo>
                  <a:pt x="2190" y="81"/>
                </a:lnTo>
                <a:lnTo>
                  <a:pt x="2190" y="193"/>
                </a:lnTo>
                <a:lnTo>
                  <a:pt x="2180" y="193"/>
                </a:lnTo>
                <a:lnTo>
                  <a:pt x="2180" y="80"/>
                </a:lnTo>
                <a:lnTo>
                  <a:pt x="2181" y="68"/>
                </a:lnTo>
                <a:lnTo>
                  <a:pt x="2183" y="57"/>
                </a:lnTo>
                <a:lnTo>
                  <a:pt x="2188" y="47"/>
                </a:lnTo>
                <a:lnTo>
                  <a:pt x="2194" y="39"/>
                </a:lnTo>
                <a:lnTo>
                  <a:pt x="2201" y="31"/>
                </a:lnTo>
                <a:lnTo>
                  <a:pt x="2209" y="25"/>
                </a:lnTo>
                <a:lnTo>
                  <a:pt x="2218" y="19"/>
                </a:lnTo>
                <a:lnTo>
                  <a:pt x="2229" y="15"/>
                </a:lnTo>
                <a:lnTo>
                  <a:pt x="2229" y="0"/>
                </a:lnTo>
                <a:lnTo>
                  <a:pt x="2237" y="0"/>
                </a:lnTo>
                <a:close/>
                <a:moveTo>
                  <a:pt x="2309" y="0"/>
                </a:moveTo>
                <a:lnTo>
                  <a:pt x="2309" y="193"/>
                </a:lnTo>
                <a:lnTo>
                  <a:pt x="2287" y="193"/>
                </a:lnTo>
                <a:lnTo>
                  <a:pt x="2287" y="0"/>
                </a:lnTo>
                <a:lnTo>
                  <a:pt x="2309" y="0"/>
                </a:lnTo>
                <a:close/>
                <a:moveTo>
                  <a:pt x="2744" y="0"/>
                </a:moveTo>
                <a:lnTo>
                  <a:pt x="2735" y="25"/>
                </a:lnTo>
                <a:lnTo>
                  <a:pt x="2724" y="48"/>
                </a:lnTo>
                <a:lnTo>
                  <a:pt x="2714" y="73"/>
                </a:lnTo>
                <a:lnTo>
                  <a:pt x="2703" y="97"/>
                </a:lnTo>
                <a:lnTo>
                  <a:pt x="2692" y="122"/>
                </a:lnTo>
                <a:lnTo>
                  <a:pt x="2681" y="145"/>
                </a:lnTo>
                <a:lnTo>
                  <a:pt x="2668" y="169"/>
                </a:lnTo>
                <a:lnTo>
                  <a:pt x="2657" y="193"/>
                </a:lnTo>
                <a:lnTo>
                  <a:pt x="2643" y="193"/>
                </a:lnTo>
                <a:lnTo>
                  <a:pt x="2650" y="179"/>
                </a:lnTo>
                <a:lnTo>
                  <a:pt x="2657" y="165"/>
                </a:lnTo>
                <a:lnTo>
                  <a:pt x="2664" y="151"/>
                </a:lnTo>
                <a:lnTo>
                  <a:pt x="2671" y="137"/>
                </a:lnTo>
                <a:lnTo>
                  <a:pt x="2671" y="102"/>
                </a:lnTo>
                <a:lnTo>
                  <a:pt x="2670" y="90"/>
                </a:lnTo>
                <a:lnTo>
                  <a:pt x="2667" y="80"/>
                </a:lnTo>
                <a:lnTo>
                  <a:pt x="2664" y="70"/>
                </a:lnTo>
                <a:lnTo>
                  <a:pt x="2658" y="61"/>
                </a:lnTo>
                <a:lnTo>
                  <a:pt x="2652" y="54"/>
                </a:lnTo>
                <a:lnTo>
                  <a:pt x="2645" y="48"/>
                </a:lnTo>
                <a:lnTo>
                  <a:pt x="2636" y="42"/>
                </a:lnTo>
                <a:lnTo>
                  <a:pt x="2628" y="40"/>
                </a:lnTo>
                <a:lnTo>
                  <a:pt x="2618" y="42"/>
                </a:lnTo>
                <a:lnTo>
                  <a:pt x="2609" y="48"/>
                </a:lnTo>
                <a:lnTo>
                  <a:pt x="2601" y="54"/>
                </a:lnTo>
                <a:lnTo>
                  <a:pt x="2594" y="62"/>
                </a:lnTo>
                <a:lnTo>
                  <a:pt x="2589" y="70"/>
                </a:lnTo>
                <a:lnTo>
                  <a:pt x="2584" y="80"/>
                </a:lnTo>
                <a:lnTo>
                  <a:pt x="2583" y="90"/>
                </a:lnTo>
                <a:lnTo>
                  <a:pt x="2582" y="101"/>
                </a:lnTo>
                <a:lnTo>
                  <a:pt x="2582" y="193"/>
                </a:lnTo>
                <a:lnTo>
                  <a:pt x="2574" y="193"/>
                </a:lnTo>
                <a:lnTo>
                  <a:pt x="2574" y="102"/>
                </a:lnTo>
                <a:lnTo>
                  <a:pt x="2574" y="95"/>
                </a:lnTo>
                <a:lnTo>
                  <a:pt x="2574" y="88"/>
                </a:lnTo>
                <a:lnTo>
                  <a:pt x="2575" y="81"/>
                </a:lnTo>
                <a:lnTo>
                  <a:pt x="2577" y="75"/>
                </a:lnTo>
                <a:lnTo>
                  <a:pt x="2580" y="68"/>
                </a:lnTo>
                <a:lnTo>
                  <a:pt x="2583" y="62"/>
                </a:lnTo>
                <a:lnTo>
                  <a:pt x="2587" y="56"/>
                </a:lnTo>
                <a:lnTo>
                  <a:pt x="2591" y="50"/>
                </a:lnTo>
                <a:lnTo>
                  <a:pt x="2596" y="46"/>
                </a:lnTo>
                <a:lnTo>
                  <a:pt x="2602" y="42"/>
                </a:lnTo>
                <a:lnTo>
                  <a:pt x="2607" y="39"/>
                </a:lnTo>
                <a:lnTo>
                  <a:pt x="2614" y="36"/>
                </a:lnTo>
                <a:lnTo>
                  <a:pt x="2619" y="33"/>
                </a:lnTo>
                <a:lnTo>
                  <a:pt x="2626" y="32"/>
                </a:lnTo>
                <a:lnTo>
                  <a:pt x="2632" y="31"/>
                </a:lnTo>
                <a:lnTo>
                  <a:pt x="2639" y="29"/>
                </a:lnTo>
                <a:lnTo>
                  <a:pt x="2650" y="31"/>
                </a:lnTo>
                <a:lnTo>
                  <a:pt x="2659" y="33"/>
                </a:lnTo>
                <a:lnTo>
                  <a:pt x="2668" y="38"/>
                </a:lnTo>
                <a:lnTo>
                  <a:pt x="2677" y="42"/>
                </a:lnTo>
                <a:lnTo>
                  <a:pt x="2685" y="48"/>
                </a:lnTo>
                <a:lnTo>
                  <a:pt x="2690" y="55"/>
                </a:lnTo>
                <a:lnTo>
                  <a:pt x="2696" y="63"/>
                </a:lnTo>
                <a:lnTo>
                  <a:pt x="2700" y="73"/>
                </a:lnTo>
                <a:lnTo>
                  <a:pt x="2708" y="54"/>
                </a:lnTo>
                <a:lnTo>
                  <a:pt x="2715" y="36"/>
                </a:lnTo>
                <a:lnTo>
                  <a:pt x="2722" y="19"/>
                </a:lnTo>
                <a:lnTo>
                  <a:pt x="2728" y="0"/>
                </a:lnTo>
                <a:lnTo>
                  <a:pt x="2744" y="0"/>
                </a:lnTo>
                <a:close/>
                <a:moveTo>
                  <a:pt x="51" y="88"/>
                </a:moveTo>
                <a:lnTo>
                  <a:pt x="56" y="101"/>
                </a:lnTo>
                <a:lnTo>
                  <a:pt x="51" y="90"/>
                </a:lnTo>
                <a:lnTo>
                  <a:pt x="51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1" name="Freeform 1271"/>
          <p:cNvSpPr>
            <a:spLocks noEditPoints="1"/>
          </p:cNvSpPr>
          <p:nvPr/>
        </p:nvSpPr>
        <p:spPr bwMode="auto">
          <a:xfrm>
            <a:off x="5913438" y="2571750"/>
            <a:ext cx="520700" cy="36513"/>
          </a:xfrm>
          <a:custGeom>
            <a:avLst/>
            <a:gdLst>
              <a:gd name="T0" fmla="*/ 2147483647 w 2851"/>
              <a:gd name="T1" fmla="*/ 2147483647 h 195"/>
              <a:gd name="T2" fmla="*/ 2147483647 w 2851"/>
              <a:gd name="T3" fmla="*/ 2147483647 h 195"/>
              <a:gd name="T4" fmla="*/ 2147483647 w 2851"/>
              <a:gd name="T5" fmla="*/ 2147483647 h 195"/>
              <a:gd name="T6" fmla="*/ 2147483647 w 2851"/>
              <a:gd name="T7" fmla="*/ 2147483647 h 195"/>
              <a:gd name="T8" fmla="*/ 2147483647 w 2851"/>
              <a:gd name="T9" fmla="*/ 2147483647 h 195"/>
              <a:gd name="T10" fmla="*/ 2147483647 w 2851"/>
              <a:gd name="T11" fmla="*/ 2147483647 h 195"/>
              <a:gd name="T12" fmla="*/ 2147483647 w 2851"/>
              <a:gd name="T13" fmla="*/ 2147483647 h 195"/>
              <a:gd name="T14" fmla="*/ 2147483647 w 2851"/>
              <a:gd name="T15" fmla="*/ 2147483647 h 195"/>
              <a:gd name="T16" fmla="*/ 2147483647 w 2851"/>
              <a:gd name="T17" fmla="*/ 2147483647 h 195"/>
              <a:gd name="T18" fmla="*/ 2147483647 w 2851"/>
              <a:gd name="T19" fmla="*/ 2147483647 h 195"/>
              <a:gd name="T20" fmla="*/ 2147483647 w 2851"/>
              <a:gd name="T21" fmla="*/ 0 h 195"/>
              <a:gd name="T22" fmla="*/ 2147483647 w 2851"/>
              <a:gd name="T23" fmla="*/ 0 h 195"/>
              <a:gd name="T24" fmla="*/ 2147483647 w 2851"/>
              <a:gd name="T25" fmla="*/ 2147483647 h 195"/>
              <a:gd name="T26" fmla="*/ 2147483647 w 2851"/>
              <a:gd name="T27" fmla="*/ 2147483647 h 195"/>
              <a:gd name="T28" fmla="*/ 2147483647 w 2851"/>
              <a:gd name="T29" fmla="*/ 2147483647 h 195"/>
              <a:gd name="T30" fmla="*/ 2147483647 w 2851"/>
              <a:gd name="T31" fmla="*/ 2147483647 h 195"/>
              <a:gd name="T32" fmla="*/ 2147483647 w 2851"/>
              <a:gd name="T33" fmla="*/ 2147483647 h 195"/>
              <a:gd name="T34" fmla="*/ 2147483647 w 2851"/>
              <a:gd name="T35" fmla="*/ 2147483647 h 195"/>
              <a:gd name="T36" fmla="*/ 2147483647 w 2851"/>
              <a:gd name="T37" fmla="*/ 2147483647 h 195"/>
              <a:gd name="T38" fmla="*/ 2147483647 w 2851"/>
              <a:gd name="T39" fmla="*/ 2147483647 h 195"/>
              <a:gd name="T40" fmla="*/ 2147483647 w 2851"/>
              <a:gd name="T41" fmla="*/ 2147483647 h 195"/>
              <a:gd name="T42" fmla="*/ 2147483647 w 2851"/>
              <a:gd name="T43" fmla="*/ 2147483647 h 195"/>
              <a:gd name="T44" fmla="*/ 2147483647 w 2851"/>
              <a:gd name="T45" fmla="*/ 2147483647 h 195"/>
              <a:gd name="T46" fmla="*/ 2147483647 w 2851"/>
              <a:gd name="T47" fmla="*/ 2147483647 h 195"/>
              <a:gd name="T48" fmla="*/ 2147483647 w 2851"/>
              <a:gd name="T49" fmla="*/ 2147483647 h 195"/>
              <a:gd name="T50" fmla="*/ 2147483647 w 2851"/>
              <a:gd name="T51" fmla="*/ 2147483647 h 195"/>
              <a:gd name="T52" fmla="*/ 2147483647 w 2851"/>
              <a:gd name="T53" fmla="*/ 2147483647 h 195"/>
              <a:gd name="T54" fmla="*/ 2147483647 w 2851"/>
              <a:gd name="T55" fmla="*/ 2147483647 h 195"/>
              <a:gd name="T56" fmla="*/ 2147483647 w 2851"/>
              <a:gd name="T57" fmla="*/ 2147483647 h 195"/>
              <a:gd name="T58" fmla="*/ 2147483647 w 2851"/>
              <a:gd name="T59" fmla="*/ 2147483647 h 195"/>
              <a:gd name="T60" fmla="*/ 2147483647 w 2851"/>
              <a:gd name="T61" fmla="*/ 2147483647 h 195"/>
              <a:gd name="T62" fmla="*/ 2147483647 w 2851"/>
              <a:gd name="T63" fmla="*/ 2147483647 h 195"/>
              <a:gd name="T64" fmla="*/ 2147483647 w 2851"/>
              <a:gd name="T65" fmla="*/ 2147483647 h 195"/>
              <a:gd name="T66" fmla="*/ 2147483647 w 2851"/>
              <a:gd name="T67" fmla="*/ 2147483647 h 195"/>
              <a:gd name="T68" fmla="*/ 2147483647 w 2851"/>
              <a:gd name="T69" fmla="*/ 2147483647 h 195"/>
              <a:gd name="T70" fmla="*/ 2147483647 w 2851"/>
              <a:gd name="T71" fmla="*/ 2147483647 h 195"/>
              <a:gd name="T72" fmla="*/ 2147483647 w 2851"/>
              <a:gd name="T73" fmla="*/ 2147483647 h 195"/>
              <a:gd name="T74" fmla="*/ 2147483647 w 2851"/>
              <a:gd name="T75" fmla="*/ 2147483647 h 195"/>
              <a:gd name="T76" fmla="*/ 2147483647 w 2851"/>
              <a:gd name="T77" fmla="*/ 2147483647 h 195"/>
              <a:gd name="T78" fmla="*/ 2147483647 w 2851"/>
              <a:gd name="T79" fmla="*/ 2147483647 h 195"/>
              <a:gd name="T80" fmla="*/ 2147483647 w 2851"/>
              <a:gd name="T81" fmla="*/ 2147483647 h 195"/>
              <a:gd name="T82" fmla="*/ 2147483647 w 2851"/>
              <a:gd name="T83" fmla="*/ 2147483647 h 195"/>
              <a:gd name="T84" fmla="*/ 2147483647 w 2851"/>
              <a:gd name="T85" fmla="*/ 2147483647 h 195"/>
              <a:gd name="T86" fmla="*/ 2147483647 w 2851"/>
              <a:gd name="T87" fmla="*/ 2147483647 h 195"/>
              <a:gd name="T88" fmla="*/ 2147483647 w 2851"/>
              <a:gd name="T89" fmla="*/ 2147483647 h 195"/>
              <a:gd name="T90" fmla="*/ 2147483647 w 2851"/>
              <a:gd name="T91" fmla="*/ 2147483647 h 195"/>
              <a:gd name="T92" fmla="*/ 2147483647 w 2851"/>
              <a:gd name="T93" fmla="*/ 2147483647 h 195"/>
              <a:gd name="T94" fmla="*/ 2147483647 w 2851"/>
              <a:gd name="T95" fmla="*/ 2147483647 h 195"/>
              <a:gd name="T96" fmla="*/ 2147483647 w 2851"/>
              <a:gd name="T97" fmla="*/ 2147483647 h 195"/>
              <a:gd name="T98" fmla="*/ 2147483647 w 2851"/>
              <a:gd name="T99" fmla="*/ 2147483647 h 195"/>
              <a:gd name="T100" fmla="*/ 2147483647 w 2851"/>
              <a:gd name="T101" fmla="*/ 2147483647 h 195"/>
              <a:gd name="T102" fmla="*/ 2147483647 w 2851"/>
              <a:gd name="T103" fmla="*/ 2147483647 h 195"/>
              <a:gd name="T104" fmla="*/ 2147483647 w 2851"/>
              <a:gd name="T105" fmla="*/ 2147483647 h 195"/>
              <a:gd name="T106" fmla="*/ 2147483647 w 2851"/>
              <a:gd name="T107" fmla="*/ 2147483647 h 195"/>
              <a:gd name="T108" fmla="*/ 2147483647 w 2851"/>
              <a:gd name="T109" fmla="*/ 2147483647 h 195"/>
              <a:gd name="T110" fmla="*/ 2147483647 w 2851"/>
              <a:gd name="T111" fmla="*/ 2147483647 h 195"/>
              <a:gd name="T112" fmla="*/ 2147483647 w 2851"/>
              <a:gd name="T113" fmla="*/ 2147483647 h 1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851"/>
              <a:gd name="T172" fmla="*/ 0 h 195"/>
              <a:gd name="T173" fmla="*/ 2851 w 2851"/>
              <a:gd name="T174" fmla="*/ 195 h 1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851" h="195">
                <a:moveTo>
                  <a:pt x="14" y="0"/>
                </a:moveTo>
                <a:lnTo>
                  <a:pt x="14" y="2"/>
                </a:lnTo>
                <a:lnTo>
                  <a:pt x="14" y="3"/>
                </a:lnTo>
                <a:lnTo>
                  <a:pt x="814" y="32"/>
                </a:lnTo>
                <a:lnTo>
                  <a:pt x="814" y="0"/>
                </a:lnTo>
                <a:lnTo>
                  <a:pt x="836" y="0"/>
                </a:lnTo>
                <a:lnTo>
                  <a:pt x="836" y="32"/>
                </a:lnTo>
                <a:lnTo>
                  <a:pt x="836" y="37"/>
                </a:lnTo>
                <a:lnTo>
                  <a:pt x="836" y="40"/>
                </a:lnTo>
                <a:lnTo>
                  <a:pt x="15" y="11"/>
                </a:lnTo>
                <a:lnTo>
                  <a:pt x="19" y="27"/>
                </a:lnTo>
                <a:lnTo>
                  <a:pt x="24" y="42"/>
                </a:lnTo>
                <a:lnTo>
                  <a:pt x="27" y="60"/>
                </a:lnTo>
                <a:lnTo>
                  <a:pt x="31" y="76"/>
                </a:lnTo>
                <a:lnTo>
                  <a:pt x="836" y="102"/>
                </a:lnTo>
                <a:lnTo>
                  <a:pt x="836" y="108"/>
                </a:lnTo>
                <a:lnTo>
                  <a:pt x="836" y="195"/>
                </a:lnTo>
                <a:lnTo>
                  <a:pt x="814" y="195"/>
                </a:lnTo>
                <a:lnTo>
                  <a:pt x="814" y="111"/>
                </a:lnTo>
                <a:lnTo>
                  <a:pt x="34" y="84"/>
                </a:lnTo>
                <a:lnTo>
                  <a:pt x="41" y="112"/>
                </a:lnTo>
                <a:lnTo>
                  <a:pt x="49" y="140"/>
                </a:lnTo>
                <a:lnTo>
                  <a:pt x="59" y="167"/>
                </a:lnTo>
                <a:lnTo>
                  <a:pt x="67" y="195"/>
                </a:lnTo>
                <a:lnTo>
                  <a:pt x="53" y="195"/>
                </a:lnTo>
                <a:lnTo>
                  <a:pt x="45" y="172"/>
                </a:lnTo>
                <a:lnTo>
                  <a:pt x="38" y="147"/>
                </a:lnTo>
                <a:lnTo>
                  <a:pt x="29" y="123"/>
                </a:lnTo>
                <a:lnTo>
                  <a:pt x="24" y="100"/>
                </a:lnTo>
                <a:lnTo>
                  <a:pt x="18" y="75"/>
                </a:lnTo>
                <a:lnTo>
                  <a:pt x="12" y="49"/>
                </a:lnTo>
                <a:lnTo>
                  <a:pt x="6" y="26"/>
                </a:lnTo>
                <a:lnTo>
                  <a:pt x="0" y="0"/>
                </a:lnTo>
                <a:lnTo>
                  <a:pt x="14" y="0"/>
                </a:lnTo>
                <a:close/>
                <a:moveTo>
                  <a:pt x="902" y="0"/>
                </a:moveTo>
                <a:lnTo>
                  <a:pt x="902" y="34"/>
                </a:lnTo>
                <a:lnTo>
                  <a:pt x="1000" y="37"/>
                </a:lnTo>
                <a:lnTo>
                  <a:pt x="1000" y="0"/>
                </a:lnTo>
                <a:lnTo>
                  <a:pt x="1023" y="0"/>
                </a:lnTo>
                <a:lnTo>
                  <a:pt x="1023" y="37"/>
                </a:lnTo>
                <a:lnTo>
                  <a:pt x="1024" y="39"/>
                </a:lnTo>
                <a:lnTo>
                  <a:pt x="1332" y="42"/>
                </a:lnTo>
                <a:lnTo>
                  <a:pt x="1332" y="0"/>
                </a:lnTo>
                <a:lnTo>
                  <a:pt x="1343" y="0"/>
                </a:lnTo>
                <a:lnTo>
                  <a:pt x="1343" y="42"/>
                </a:lnTo>
                <a:lnTo>
                  <a:pt x="2389" y="87"/>
                </a:lnTo>
                <a:lnTo>
                  <a:pt x="2389" y="0"/>
                </a:lnTo>
                <a:lnTo>
                  <a:pt x="2411" y="0"/>
                </a:lnTo>
                <a:lnTo>
                  <a:pt x="2411" y="87"/>
                </a:lnTo>
                <a:lnTo>
                  <a:pt x="2811" y="102"/>
                </a:lnTo>
                <a:lnTo>
                  <a:pt x="2818" y="77"/>
                </a:lnTo>
                <a:lnTo>
                  <a:pt x="2825" y="52"/>
                </a:lnTo>
                <a:lnTo>
                  <a:pt x="2831" y="26"/>
                </a:lnTo>
                <a:lnTo>
                  <a:pt x="2837" y="0"/>
                </a:lnTo>
                <a:lnTo>
                  <a:pt x="2851" y="0"/>
                </a:lnTo>
                <a:lnTo>
                  <a:pt x="2845" y="26"/>
                </a:lnTo>
                <a:lnTo>
                  <a:pt x="2839" y="49"/>
                </a:lnTo>
                <a:lnTo>
                  <a:pt x="2833" y="75"/>
                </a:lnTo>
                <a:lnTo>
                  <a:pt x="2826" y="100"/>
                </a:lnTo>
                <a:lnTo>
                  <a:pt x="2819" y="123"/>
                </a:lnTo>
                <a:lnTo>
                  <a:pt x="2812" y="147"/>
                </a:lnTo>
                <a:lnTo>
                  <a:pt x="2804" y="172"/>
                </a:lnTo>
                <a:lnTo>
                  <a:pt x="2797" y="195"/>
                </a:lnTo>
                <a:lnTo>
                  <a:pt x="2783" y="195"/>
                </a:lnTo>
                <a:lnTo>
                  <a:pt x="2783" y="192"/>
                </a:lnTo>
                <a:lnTo>
                  <a:pt x="2784" y="188"/>
                </a:lnTo>
                <a:lnTo>
                  <a:pt x="2362" y="174"/>
                </a:lnTo>
                <a:lnTo>
                  <a:pt x="2362" y="195"/>
                </a:lnTo>
                <a:lnTo>
                  <a:pt x="2340" y="195"/>
                </a:lnTo>
                <a:lnTo>
                  <a:pt x="2340" y="178"/>
                </a:lnTo>
                <a:lnTo>
                  <a:pt x="2290" y="175"/>
                </a:lnTo>
                <a:lnTo>
                  <a:pt x="2290" y="195"/>
                </a:lnTo>
                <a:lnTo>
                  <a:pt x="2282" y="195"/>
                </a:lnTo>
                <a:lnTo>
                  <a:pt x="2282" y="167"/>
                </a:lnTo>
                <a:lnTo>
                  <a:pt x="2194" y="164"/>
                </a:lnTo>
                <a:lnTo>
                  <a:pt x="2194" y="195"/>
                </a:lnTo>
                <a:lnTo>
                  <a:pt x="2171" y="195"/>
                </a:lnTo>
                <a:lnTo>
                  <a:pt x="2171" y="161"/>
                </a:lnTo>
                <a:lnTo>
                  <a:pt x="2124" y="160"/>
                </a:lnTo>
                <a:lnTo>
                  <a:pt x="2124" y="195"/>
                </a:lnTo>
                <a:lnTo>
                  <a:pt x="2116" y="195"/>
                </a:lnTo>
                <a:lnTo>
                  <a:pt x="2116" y="160"/>
                </a:lnTo>
                <a:lnTo>
                  <a:pt x="2053" y="158"/>
                </a:lnTo>
                <a:lnTo>
                  <a:pt x="2053" y="195"/>
                </a:lnTo>
                <a:lnTo>
                  <a:pt x="2032" y="195"/>
                </a:lnTo>
                <a:lnTo>
                  <a:pt x="2032" y="167"/>
                </a:lnTo>
                <a:lnTo>
                  <a:pt x="1968" y="165"/>
                </a:lnTo>
                <a:lnTo>
                  <a:pt x="1968" y="195"/>
                </a:lnTo>
                <a:lnTo>
                  <a:pt x="1959" y="195"/>
                </a:lnTo>
                <a:lnTo>
                  <a:pt x="1959" y="165"/>
                </a:lnTo>
                <a:lnTo>
                  <a:pt x="1929" y="164"/>
                </a:lnTo>
                <a:lnTo>
                  <a:pt x="1929" y="195"/>
                </a:lnTo>
                <a:lnTo>
                  <a:pt x="1921" y="195"/>
                </a:lnTo>
                <a:lnTo>
                  <a:pt x="1921" y="153"/>
                </a:lnTo>
                <a:lnTo>
                  <a:pt x="1742" y="146"/>
                </a:lnTo>
                <a:lnTo>
                  <a:pt x="1742" y="195"/>
                </a:lnTo>
                <a:lnTo>
                  <a:pt x="1721" y="195"/>
                </a:lnTo>
                <a:lnTo>
                  <a:pt x="1721" y="151"/>
                </a:lnTo>
                <a:lnTo>
                  <a:pt x="1672" y="151"/>
                </a:lnTo>
                <a:lnTo>
                  <a:pt x="1672" y="195"/>
                </a:lnTo>
                <a:lnTo>
                  <a:pt x="1662" y="195"/>
                </a:lnTo>
                <a:lnTo>
                  <a:pt x="1662" y="144"/>
                </a:lnTo>
                <a:lnTo>
                  <a:pt x="1421" y="136"/>
                </a:lnTo>
                <a:lnTo>
                  <a:pt x="1421" y="195"/>
                </a:lnTo>
                <a:lnTo>
                  <a:pt x="1400" y="195"/>
                </a:lnTo>
                <a:lnTo>
                  <a:pt x="1400" y="143"/>
                </a:lnTo>
                <a:lnTo>
                  <a:pt x="1339" y="139"/>
                </a:lnTo>
                <a:lnTo>
                  <a:pt x="1339" y="195"/>
                </a:lnTo>
                <a:lnTo>
                  <a:pt x="1331" y="195"/>
                </a:lnTo>
                <a:lnTo>
                  <a:pt x="1331" y="132"/>
                </a:lnTo>
                <a:lnTo>
                  <a:pt x="1172" y="123"/>
                </a:lnTo>
                <a:lnTo>
                  <a:pt x="1172" y="195"/>
                </a:lnTo>
                <a:lnTo>
                  <a:pt x="1149" y="195"/>
                </a:lnTo>
                <a:lnTo>
                  <a:pt x="1149" y="132"/>
                </a:lnTo>
                <a:lnTo>
                  <a:pt x="1098" y="130"/>
                </a:lnTo>
                <a:lnTo>
                  <a:pt x="1098" y="195"/>
                </a:lnTo>
                <a:lnTo>
                  <a:pt x="1090" y="195"/>
                </a:lnTo>
                <a:lnTo>
                  <a:pt x="1090" y="122"/>
                </a:lnTo>
                <a:lnTo>
                  <a:pt x="902" y="116"/>
                </a:lnTo>
                <a:lnTo>
                  <a:pt x="902" y="195"/>
                </a:lnTo>
                <a:lnTo>
                  <a:pt x="892" y="195"/>
                </a:lnTo>
                <a:lnTo>
                  <a:pt x="892" y="108"/>
                </a:lnTo>
                <a:lnTo>
                  <a:pt x="1062" y="112"/>
                </a:lnTo>
                <a:lnTo>
                  <a:pt x="1002" y="45"/>
                </a:lnTo>
                <a:lnTo>
                  <a:pt x="892" y="42"/>
                </a:lnTo>
                <a:lnTo>
                  <a:pt x="892" y="0"/>
                </a:lnTo>
                <a:lnTo>
                  <a:pt x="902" y="0"/>
                </a:lnTo>
                <a:close/>
                <a:moveTo>
                  <a:pt x="97" y="195"/>
                </a:moveTo>
                <a:lnTo>
                  <a:pt x="102" y="182"/>
                </a:lnTo>
                <a:lnTo>
                  <a:pt x="109" y="171"/>
                </a:lnTo>
                <a:lnTo>
                  <a:pt x="117" y="160"/>
                </a:lnTo>
                <a:lnTo>
                  <a:pt x="126" y="151"/>
                </a:lnTo>
                <a:lnTo>
                  <a:pt x="138" y="144"/>
                </a:lnTo>
                <a:lnTo>
                  <a:pt x="149" y="138"/>
                </a:lnTo>
                <a:lnTo>
                  <a:pt x="156" y="137"/>
                </a:lnTo>
                <a:lnTo>
                  <a:pt x="163" y="135"/>
                </a:lnTo>
                <a:lnTo>
                  <a:pt x="170" y="135"/>
                </a:lnTo>
                <a:lnTo>
                  <a:pt x="177" y="133"/>
                </a:lnTo>
                <a:lnTo>
                  <a:pt x="190" y="135"/>
                </a:lnTo>
                <a:lnTo>
                  <a:pt x="203" y="138"/>
                </a:lnTo>
                <a:lnTo>
                  <a:pt x="216" y="144"/>
                </a:lnTo>
                <a:lnTo>
                  <a:pt x="225" y="151"/>
                </a:lnTo>
                <a:lnTo>
                  <a:pt x="235" y="160"/>
                </a:lnTo>
                <a:lnTo>
                  <a:pt x="243" y="171"/>
                </a:lnTo>
                <a:lnTo>
                  <a:pt x="250" y="182"/>
                </a:lnTo>
                <a:lnTo>
                  <a:pt x="254" y="195"/>
                </a:lnTo>
                <a:lnTo>
                  <a:pt x="229" y="195"/>
                </a:lnTo>
                <a:lnTo>
                  <a:pt x="225" y="186"/>
                </a:lnTo>
                <a:lnTo>
                  <a:pt x="221" y="177"/>
                </a:lnTo>
                <a:lnTo>
                  <a:pt x="216" y="168"/>
                </a:lnTo>
                <a:lnTo>
                  <a:pt x="209" y="161"/>
                </a:lnTo>
                <a:lnTo>
                  <a:pt x="201" y="154"/>
                </a:lnTo>
                <a:lnTo>
                  <a:pt x="191" y="150"/>
                </a:lnTo>
                <a:lnTo>
                  <a:pt x="182" y="145"/>
                </a:lnTo>
                <a:lnTo>
                  <a:pt x="172" y="143"/>
                </a:lnTo>
                <a:lnTo>
                  <a:pt x="170" y="143"/>
                </a:lnTo>
                <a:lnTo>
                  <a:pt x="172" y="143"/>
                </a:lnTo>
                <a:lnTo>
                  <a:pt x="160" y="144"/>
                </a:lnTo>
                <a:lnTo>
                  <a:pt x="149" y="147"/>
                </a:lnTo>
                <a:lnTo>
                  <a:pt x="140" y="152"/>
                </a:lnTo>
                <a:lnTo>
                  <a:pt x="131" y="158"/>
                </a:lnTo>
                <a:lnTo>
                  <a:pt x="124" y="166"/>
                </a:lnTo>
                <a:lnTo>
                  <a:pt x="117" y="174"/>
                </a:lnTo>
                <a:lnTo>
                  <a:pt x="111" y="185"/>
                </a:lnTo>
                <a:lnTo>
                  <a:pt x="107" y="195"/>
                </a:lnTo>
                <a:lnTo>
                  <a:pt x="97" y="195"/>
                </a:lnTo>
                <a:close/>
                <a:moveTo>
                  <a:pt x="1206" y="195"/>
                </a:moveTo>
                <a:lnTo>
                  <a:pt x="1217" y="188"/>
                </a:lnTo>
                <a:lnTo>
                  <a:pt x="1227" y="182"/>
                </a:lnTo>
                <a:lnTo>
                  <a:pt x="1239" y="178"/>
                </a:lnTo>
                <a:lnTo>
                  <a:pt x="1251" y="175"/>
                </a:lnTo>
                <a:lnTo>
                  <a:pt x="1260" y="175"/>
                </a:lnTo>
                <a:lnTo>
                  <a:pt x="1268" y="177"/>
                </a:lnTo>
                <a:lnTo>
                  <a:pt x="1276" y="178"/>
                </a:lnTo>
                <a:lnTo>
                  <a:pt x="1283" y="180"/>
                </a:lnTo>
                <a:lnTo>
                  <a:pt x="1290" y="184"/>
                </a:lnTo>
                <a:lnTo>
                  <a:pt x="1297" y="187"/>
                </a:lnTo>
                <a:lnTo>
                  <a:pt x="1303" y="191"/>
                </a:lnTo>
                <a:lnTo>
                  <a:pt x="1308" y="195"/>
                </a:lnTo>
                <a:lnTo>
                  <a:pt x="1273" y="195"/>
                </a:lnTo>
                <a:lnTo>
                  <a:pt x="1268" y="192"/>
                </a:lnTo>
                <a:lnTo>
                  <a:pt x="1262" y="188"/>
                </a:lnTo>
                <a:lnTo>
                  <a:pt x="1255" y="187"/>
                </a:lnTo>
                <a:lnTo>
                  <a:pt x="1248" y="186"/>
                </a:lnTo>
                <a:lnTo>
                  <a:pt x="1242" y="187"/>
                </a:lnTo>
                <a:lnTo>
                  <a:pt x="1234" y="188"/>
                </a:lnTo>
                <a:lnTo>
                  <a:pt x="1227" y="192"/>
                </a:lnTo>
                <a:lnTo>
                  <a:pt x="1220" y="195"/>
                </a:lnTo>
                <a:lnTo>
                  <a:pt x="1206" y="195"/>
                </a:lnTo>
                <a:close/>
                <a:moveTo>
                  <a:pt x="1484" y="195"/>
                </a:moveTo>
                <a:lnTo>
                  <a:pt x="1497" y="191"/>
                </a:lnTo>
                <a:lnTo>
                  <a:pt x="1511" y="186"/>
                </a:lnTo>
                <a:lnTo>
                  <a:pt x="1525" y="184"/>
                </a:lnTo>
                <a:lnTo>
                  <a:pt x="1540" y="182"/>
                </a:lnTo>
                <a:lnTo>
                  <a:pt x="1556" y="184"/>
                </a:lnTo>
                <a:lnTo>
                  <a:pt x="1572" y="185"/>
                </a:lnTo>
                <a:lnTo>
                  <a:pt x="1581" y="187"/>
                </a:lnTo>
                <a:lnTo>
                  <a:pt x="1589" y="188"/>
                </a:lnTo>
                <a:lnTo>
                  <a:pt x="1596" y="192"/>
                </a:lnTo>
                <a:lnTo>
                  <a:pt x="1603" y="195"/>
                </a:lnTo>
                <a:lnTo>
                  <a:pt x="1547" y="195"/>
                </a:lnTo>
                <a:lnTo>
                  <a:pt x="1540" y="193"/>
                </a:lnTo>
                <a:lnTo>
                  <a:pt x="1530" y="192"/>
                </a:lnTo>
                <a:lnTo>
                  <a:pt x="1521" y="193"/>
                </a:lnTo>
                <a:lnTo>
                  <a:pt x="1512" y="195"/>
                </a:lnTo>
                <a:lnTo>
                  <a:pt x="1484" y="195"/>
                </a:lnTo>
                <a:close/>
                <a:moveTo>
                  <a:pt x="1808" y="195"/>
                </a:moveTo>
                <a:lnTo>
                  <a:pt x="1820" y="193"/>
                </a:lnTo>
                <a:lnTo>
                  <a:pt x="1831" y="192"/>
                </a:lnTo>
                <a:lnTo>
                  <a:pt x="1841" y="193"/>
                </a:lnTo>
                <a:lnTo>
                  <a:pt x="1851" y="195"/>
                </a:lnTo>
                <a:lnTo>
                  <a:pt x="1808" y="195"/>
                </a:lnTo>
                <a:close/>
                <a:moveTo>
                  <a:pt x="2787" y="181"/>
                </a:moveTo>
                <a:lnTo>
                  <a:pt x="2792" y="163"/>
                </a:lnTo>
                <a:lnTo>
                  <a:pt x="2798" y="145"/>
                </a:lnTo>
                <a:lnTo>
                  <a:pt x="2804" y="129"/>
                </a:lnTo>
                <a:lnTo>
                  <a:pt x="2809" y="111"/>
                </a:lnTo>
                <a:lnTo>
                  <a:pt x="2408" y="95"/>
                </a:lnTo>
                <a:lnTo>
                  <a:pt x="2362" y="160"/>
                </a:lnTo>
                <a:lnTo>
                  <a:pt x="2362" y="165"/>
                </a:lnTo>
                <a:lnTo>
                  <a:pt x="2787" y="181"/>
                </a:lnTo>
                <a:close/>
                <a:moveTo>
                  <a:pt x="1034" y="48"/>
                </a:moveTo>
                <a:lnTo>
                  <a:pt x="1079" y="101"/>
                </a:lnTo>
                <a:lnTo>
                  <a:pt x="1332" y="109"/>
                </a:lnTo>
                <a:lnTo>
                  <a:pt x="1332" y="52"/>
                </a:lnTo>
                <a:lnTo>
                  <a:pt x="1034" y="48"/>
                </a:lnTo>
                <a:close/>
                <a:moveTo>
                  <a:pt x="1343" y="109"/>
                </a:moveTo>
                <a:lnTo>
                  <a:pt x="2345" y="146"/>
                </a:lnTo>
                <a:lnTo>
                  <a:pt x="2382" y="95"/>
                </a:lnTo>
                <a:lnTo>
                  <a:pt x="1343" y="53"/>
                </a:lnTo>
                <a:lnTo>
                  <a:pt x="1343" y="10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2" name="Freeform 1272"/>
          <p:cNvSpPr>
            <a:spLocks noEditPoints="1"/>
          </p:cNvSpPr>
          <p:nvPr/>
        </p:nvSpPr>
        <p:spPr bwMode="auto">
          <a:xfrm>
            <a:off x="5910263" y="2535238"/>
            <a:ext cx="528637" cy="36512"/>
          </a:xfrm>
          <a:custGeom>
            <a:avLst/>
            <a:gdLst>
              <a:gd name="T0" fmla="*/ 2147483647 w 2903"/>
              <a:gd name="T1" fmla="*/ 2147483647 h 195"/>
              <a:gd name="T2" fmla="*/ 2147483647 w 2903"/>
              <a:gd name="T3" fmla="*/ 2147483647 h 195"/>
              <a:gd name="T4" fmla="*/ 2147483647 w 2903"/>
              <a:gd name="T5" fmla="*/ 2147483647 h 195"/>
              <a:gd name="T6" fmla="*/ 2147483647 w 2903"/>
              <a:gd name="T7" fmla="*/ 2147483647 h 195"/>
              <a:gd name="T8" fmla="*/ 2147483647 w 2903"/>
              <a:gd name="T9" fmla="*/ 2147483647 h 195"/>
              <a:gd name="T10" fmla="*/ 2147483647 w 2903"/>
              <a:gd name="T11" fmla="*/ 2147483647 h 195"/>
              <a:gd name="T12" fmla="*/ 2147483647 w 2903"/>
              <a:gd name="T13" fmla="*/ 2147483647 h 195"/>
              <a:gd name="T14" fmla="*/ 2147483647 w 2903"/>
              <a:gd name="T15" fmla="*/ 2147483647 h 195"/>
              <a:gd name="T16" fmla="*/ 2147483647 w 2903"/>
              <a:gd name="T17" fmla="*/ 2147483647 h 195"/>
              <a:gd name="T18" fmla="*/ 2147483647 w 2903"/>
              <a:gd name="T19" fmla="*/ 2147483647 h 195"/>
              <a:gd name="T20" fmla="*/ 2147483647 w 2903"/>
              <a:gd name="T21" fmla="*/ 2147483647 h 195"/>
              <a:gd name="T22" fmla="*/ 2147483647 w 2903"/>
              <a:gd name="T23" fmla="*/ 2147483647 h 195"/>
              <a:gd name="T24" fmla="*/ 2147483647 w 2903"/>
              <a:gd name="T25" fmla="*/ 2147483647 h 195"/>
              <a:gd name="T26" fmla="*/ 2147483647 w 2903"/>
              <a:gd name="T27" fmla="*/ 2147483647 h 195"/>
              <a:gd name="T28" fmla="*/ 2147483647 w 2903"/>
              <a:gd name="T29" fmla="*/ 2147483647 h 195"/>
              <a:gd name="T30" fmla="*/ 2147483647 w 2903"/>
              <a:gd name="T31" fmla="*/ 2147483647 h 195"/>
              <a:gd name="T32" fmla="*/ 2147483647 w 2903"/>
              <a:gd name="T33" fmla="*/ 2147483647 h 195"/>
              <a:gd name="T34" fmla="*/ 2147483647 w 2903"/>
              <a:gd name="T35" fmla="*/ 2147483647 h 195"/>
              <a:gd name="T36" fmla="*/ 2147483647 w 2903"/>
              <a:gd name="T37" fmla="*/ 2147483647 h 195"/>
              <a:gd name="T38" fmla="*/ 2147483647 w 2903"/>
              <a:gd name="T39" fmla="*/ 2147483647 h 195"/>
              <a:gd name="T40" fmla="*/ 2147483647 w 2903"/>
              <a:gd name="T41" fmla="*/ 2147483647 h 195"/>
              <a:gd name="T42" fmla="*/ 2147483647 w 2903"/>
              <a:gd name="T43" fmla="*/ 2147483647 h 195"/>
              <a:gd name="T44" fmla="*/ 2147483647 w 2903"/>
              <a:gd name="T45" fmla="*/ 2147483647 h 195"/>
              <a:gd name="T46" fmla="*/ 2147483647 w 2903"/>
              <a:gd name="T47" fmla="*/ 2147483647 h 195"/>
              <a:gd name="T48" fmla="*/ 2147483647 w 2903"/>
              <a:gd name="T49" fmla="*/ 2147483647 h 195"/>
              <a:gd name="T50" fmla="*/ 2147483647 w 2903"/>
              <a:gd name="T51" fmla="*/ 2147483647 h 195"/>
              <a:gd name="T52" fmla="*/ 2147483647 w 2903"/>
              <a:gd name="T53" fmla="*/ 2147483647 h 195"/>
              <a:gd name="T54" fmla="*/ 2147483647 w 2903"/>
              <a:gd name="T55" fmla="*/ 2147483647 h 195"/>
              <a:gd name="T56" fmla="*/ 2147483647 w 2903"/>
              <a:gd name="T57" fmla="*/ 2147483647 h 195"/>
              <a:gd name="T58" fmla="*/ 2147483647 w 2903"/>
              <a:gd name="T59" fmla="*/ 2147483647 h 195"/>
              <a:gd name="T60" fmla="*/ 2147483647 w 2903"/>
              <a:gd name="T61" fmla="*/ 2147483647 h 195"/>
              <a:gd name="T62" fmla="*/ 2147483647 w 2903"/>
              <a:gd name="T63" fmla="*/ 2147483647 h 195"/>
              <a:gd name="T64" fmla="*/ 2147483647 w 2903"/>
              <a:gd name="T65" fmla="*/ 2147483647 h 195"/>
              <a:gd name="T66" fmla="*/ 2147483647 w 2903"/>
              <a:gd name="T67" fmla="*/ 2147483647 h 195"/>
              <a:gd name="T68" fmla="*/ 2147483647 w 2903"/>
              <a:gd name="T69" fmla="*/ 2147483647 h 195"/>
              <a:gd name="T70" fmla="*/ 2147483647 w 2903"/>
              <a:gd name="T71" fmla="*/ 2147483647 h 195"/>
              <a:gd name="T72" fmla="*/ 2147483647 w 2903"/>
              <a:gd name="T73" fmla="*/ 2147483647 h 195"/>
              <a:gd name="T74" fmla="*/ 2147483647 w 2903"/>
              <a:gd name="T75" fmla="*/ 2147483647 h 195"/>
              <a:gd name="T76" fmla="*/ 2147483647 w 2903"/>
              <a:gd name="T77" fmla="*/ 2147483647 h 195"/>
              <a:gd name="T78" fmla="*/ 2147483647 w 2903"/>
              <a:gd name="T79" fmla="*/ 2147483647 h 195"/>
              <a:gd name="T80" fmla="*/ 2147483647 w 2903"/>
              <a:gd name="T81" fmla="*/ 2147483647 h 195"/>
              <a:gd name="T82" fmla="*/ 2147483647 w 2903"/>
              <a:gd name="T83" fmla="*/ 2147483647 h 195"/>
              <a:gd name="T84" fmla="*/ 2147483647 w 2903"/>
              <a:gd name="T85" fmla="*/ 2147483647 h 195"/>
              <a:gd name="T86" fmla="*/ 2147483647 w 2903"/>
              <a:gd name="T87" fmla="*/ 2147483647 h 195"/>
              <a:gd name="T88" fmla="*/ 2147483647 w 2903"/>
              <a:gd name="T89" fmla="*/ 2147483647 h 195"/>
              <a:gd name="T90" fmla="*/ 2147483647 w 2903"/>
              <a:gd name="T91" fmla="*/ 2147483647 h 195"/>
              <a:gd name="T92" fmla="*/ 2147483647 w 2903"/>
              <a:gd name="T93" fmla="*/ 2147483647 h 195"/>
              <a:gd name="T94" fmla="*/ 2147483647 w 2903"/>
              <a:gd name="T95" fmla="*/ 2147483647 h 195"/>
              <a:gd name="T96" fmla="*/ 2147483647 w 2903"/>
              <a:gd name="T97" fmla="*/ 2147483647 h 195"/>
              <a:gd name="T98" fmla="*/ 2147483647 w 2903"/>
              <a:gd name="T99" fmla="*/ 2147483647 h 195"/>
              <a:gd name="T100" fmla="*/ 2147483647 w 2903"/>
              <a:gd name="T101" fmla="*/ 2147483647 h 195"/>
              <a:gd name="T102" fmla="*/ 2147483647 w 2903"/>
              <a:gd name="T103" fmla="*/ 2147483647 h 195"/>
              <a:gd name="T104" fmla="*/ 2147483647 w 2903"/>
              <a:gd name="T105" fmla="*/ 2147483647 h 1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903"/>
              <a:gd name="T160" fmla="*/ 0 h 195"/>
              <a:gd name="T161" fmla="*/ 2903 w 2903"/>
              <a:gd name="T162" fmla="*/ 195 h 19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903" h="195">
                <a:moveTo>
                  <a:pt x="13" y="1"/>
                </a:moveTo>
                <a:lnTo>
                  <a:pt x="16" y="26"/>
                </a:lnTo>
                <a:lnTo>
                  <a:pt x="18" y="48"/>
                </a:lnTo>
                <a:lnTo>
                  <a:pt x="20" y="72"/>
                </a:lnTo>
                <a:lnTo>
                  <a:pt x="24" y="96"/>
                </a:lnTo>
                <a:lnTo>
                  <a:pt x="27" y="119"/>
                </a:lnTo>
                <a:lnTo>
                  <a:pt x="31" y="142"/>
                </a:lnTo>
                <a:lnTo>
                  <a:pt x="35" y="166"/>
                </a:lnTo>
                <a:lnTo>
                  <a:pt x="39" y="189"/>
                </a:lnTo>
                <a:lnTo>
                  <a:pt x="41" y="191"/>
                </a:lnTo>
                <a:lnTo>
                  <a:pt x="41" y="192"/>
                </a:lnTo>
                <a:lnTo>
                  <a:pt x="27" y="192"/>
                </a:lnTo>
                <a:lnTo>
                  <a:pt x="23" y="169"/>
                </a:lnTo>
                <a:lnTo>
                  <a:pt x="18" y="145"/>
                </a:lnTo>
                <a:lnTo>
                  <a:pt x="13" y="121"/>
                </a:lnTo>
                <a:lnTo>
                  <a:pt x="10" y="97"/>
                </a:lnTo>
                <a:lnTo>
                  <a:pt x="7" y="72"/>
                </a:lnTo>
                <a:lnTo>
                  <a:pt x="5" y="48"/>
                </a:lnTo>
                <a:lnTo>
                  <a:pt x="3" y="25"/>
                </a:lnTo>
                <a:lnTo>
                  <a:pt x="0" y="0"/>
                </a:lnTo>
                <a:lnTo>
                  <a:pt x="13" y="1"/>
                </a:lnTo>
                <a:close/>
                <a:moveTo>
                  <a:pt x="863" y="1"/>
                </a:moveTo>
                <a:lnTo>
                  <a:pt x="863" y="192"/>
                </a:lnTo>
                <a:lnTo>
                  <a:pt x="841" y="192"/>
                </a:lnTo>
                <a:lnTo>
                  <a:pt x="841" y="1"/>
                </a:lnTo>
                <a:lnTo>
                  <a:pt x="863" y="1"/>
                </a:lnTo>
                <a:close/>
                <a:moveTo>
                  <a:pt x="929" y="1"/>
                </a:moveTo>
                <a:lnTo>
                  <a:pt x="929" y="192"/>
                </a:lnTo>
                <a:lnTo>
                  <a:pt x="919" y="192"/>
                </a:lnTo>
                <a:lnTo>
                  <a:pt x="919" y="1"/>
                </a:lnTo>
                <a:lnTo>
                  <a:pt x="929" y="1"/>
                </a:lnTo>
                <a:close/>
                <a:moveTo>
                  <a:pt x="982" y="1"/>
                </a:moveTo>
                <a:lnTo>
                  <a:pt x="982" y="156"/>
                </a:lnTo>
                <a:lnTo>
                  <a:pt x="1027" y="160"/>
                </a:lnTo>
                <a:lnTo>
                  <a:pt x="1027" y="128"/>
                </a:lnTo>
                <a:lnTo>
                  <a:pt x="1057" y="128"/>
                </a:lnTo>
                <a:lnTo>
                  <a:pt x="1057" y="1"/>
                </a:lnTo>
                <a:lnTo>
                  <a:pt x="1085" y="1"/>
                </a:lnTo>
                <a:lnTo>
                  <a:pt x="1085" y="126"/>
                </a:lnTo>
                <a:lnTo>
                  <a:pt x="1111" y="125"/>
                </a:lnTo>
                <a:lnTo>
                  <a:pt x="1111" y="1"/>
                </a:lnTo>
                <a:lnTo>
                  <a:pt x="1120" y="1"/>
                </a:lnTo>
                <a:lnTo>
                  <a:pt x="1120" y="125"/>
                </a:lnTo>
                <a:lnTo>
                  <a:pt x="1173" y="123"/>
                </a:lnTo>
                <a:lnTo>
                  <a:pt x="1173" y="1"/>
                </a:lnTo>
                <a:lnTo>
                  <a:pt x="1181" y="1"/>
                </a:lnTo>
                <a:lnTo>
                  <a:pt x="1181" y="123"/>
                </a:lnTo>
                <a:lnTo>
                  <a:pt x="1215" y="121"/>
                </a:lnTo>
                <a:lnTo>
                  <a:pt x="1215" y="1"/>
                </a:lnTo>
                <a:lnTo>
                  <a:pt x="1224" y="1"/>
                </a:lnTo>
                <a:lnTo>
                  <a:pt x="1224" y="121"/>
                </a:lnTo>
                <a:lnTo>
                  <a:pt x="1296" y="118"/>
                </a:lnTo>
                <a:lnTo>
                  <a:pt x="1296" y="1"/>
                </a:lnTo>
                <a:lnTo>
                  <a:pt x="1320" y="1"/>
                </a:lnTo>
                <a:lnTo>
                  <a:pt x="1320" y="118"/>
                </a:lnTo>
                <a:lnTo>
                  <a:pt x="1352" y="116"/>
                </a:lnTo>
                <a:lnTo>
                  <a:pt x="1352" y="1"/>
                </a:lnTo>
                <a:lnTo>
                  <a:pt x="1362" y="1"/>
                </a:lnTo>
                <a:lnTo>
                  <a:pt x="1362" y="116"/>
                </a:lnTo>
                <a:lnTo>
                  <a:pt x="1413" y="118"/>
                </a:lnTo>
                <a:lnTo>
                  <a:pt x="1413" y="1"/>
                </a:lnTo>
                <a:lnTo>
                  <a:pt x="1421" y="1"/>
                </a:lnTo>
                <a:lnTo>
                  <a:pt x="1421" y="119"/>
                </a:lnTo>
                <a:lnTo>
                  <a:pt x="1472" y="121"/>
                </a:lnTo>
                <a:lnTo>
                  <a:pt x="1472" y="1"/>
                </a:lnTo>
                <a:lnTo>
                  <a:pt x="1480" y="1"/>
                </a:lnTo>
                <a:lnTo>
                  <a:pt x="1480" y="121"/>
                </a:lnTo>
                <a:lnTo>
                  <a:pt x="1522" y="123"/>
                </a:lnTo>
                <a:lnTo>
                  <a:pt x="1525" y="1"/>
                </a:lnTo>
                <a:lnTo>
                  <a:pt x="1532" y="1"/>
                </a:lnTo>
                <a:lnTo>
                  <a:pt x="1532" y="125"/>
                </a:lnTo>
                <a:lnTo>
                  <a:pt x="1605" y="128"/>
                </a:lnTo>
                <a:lnTo>
                  <a:pt x="1605" y="1"/>
                </a:lnTo>
                <a:lnTo>
                  <a:pt x="1633" y="1"/>
                </a:lnTo>
                <a:lnTo>
                  <a:pt x="1633" y="130"/>
                </a:lnTo>
                <a:lnTo>
                  <a:pt x="1678" y="132"/>
                </a:lnTo>
                <a:lnTo>
                  <a:pt x="1678" y="1"/>
                </a:lnTo>
                <a:lnTo>
                  <a:pt x="1686" y="1"/>
                </a:lnTo>
                <a:lnTo>
                  <a:pt x="1686" y="132"/>
                </a:lnTo>
                <a:lnTo>
                  <a:pt x="1724" y="133"/>
                </a:lnTo>
                <a:lnTo>
                  <a:pt x="1724" y="1"/>
                </a:lnTo>
                <a:lnTo>
                  <a:pt x="1731" y="1"/>
                </a:lnTo>
                <a:lnTo>
                  <a:pt x="1731" y="133"/>
                </a:lnTo>
                <a:lnTo>
                  <a:pt x="1769" y="135"/>
                </a:lnTo>
                <a:lnTo>
                  <a:pt x="1769" y="1"/>
                </a:lnTo>
                <a:lnTo>
                  <a:pt x="1778" y="1"/>
                </a:lnTo>
                <a:lnTo>
                  <a:pt x="1778" y="135"/>
                </a:lnTo>
                <a:lnTo>
                  <a:pt x="1806" y="137"/>
                </a:lnTo>
                <a:lnTo>
                  <a:pt x="1806" y="1"/>
                </a:lnTo>
                <a:lnTo>
                  <a:pt x="1814" y="1"/>
                </a:lnTo>
                <a:lnTo>
                  <a:pt x="1814" y="137"/>
                </a:lnTo>
                <a:lnTo>
                  <a:pt x="1882" y="140"/>
                </a:lnTo>
                <a:lnTo>
                  <a:pt x="1882" y="1"/>
                </a:lnTo>
                <a:lnTo>
                  <a:pt x="1909" y="1"/>
                </a:lnTo>
                <a:lnTo>
                  <a:pt x="1909" y="142"/>
                </a:lnTo>
                <a:lnTo>
                  <a:pt x="1938" y="144"/>
                </a:lnTo>
                <a:lnTo>
                  <a:pt x="1938" y="1"/>
                </a:lnTo>
                <a:lnTo>
                  <a:pt x="1947" y="1"/>
                </a:lnTo>
                <a:lnTo>
                  <a:pt x="1947" y="144"/>
                </a:lnTo>
                <a:lnTo>
                  <a:pt x="1986" y="146"/>
                </a:lnTo>
                <a:lnTo>
                  <a:pt x="1986" y="1"/>
                </a:lnTo>
                <a:lnTo>
                  <a:pt x="1995" y="1"/>
                </a:lnTo>
                <a:lnTo>
                  <a:pt x="1995" y="146"/>
                </a:lnTo>
                <a:lnTo>
                  <a:pt x="2021" y="147"/>
                </a:lnTo>
                <a:lnTo>
                  <a:pt x="2021" y="1"/>
                </a:lnTo>
                <a:lnTo>
                  <a:pt x="2030" y="1"/>
                </a:lnTo>
                <a:lnTo>
                  <a:pt x="2030" y="147"/>
                </a:lnTo>
                <a:lnTo>
                  <a:pt x="2087" y="151"/>
                </a:lnTo>
                <a:lnTo>
                  <a:pt x="2087" y="1"/>
                </a:lnTo>
                <a:lnTo>
                  <a:pt x="2108" y="1"/>
                </a:lnTo>
                <a:lnTo>
                  <a:pt x="2108" y="151"/>
                </a:lnTo>
                <a:lnTo>
                  <a:pt x="2143" y="153"/>
                </a:lnTo>
                <a:lnTo>
                  <a:pt x="2143" y="1"/>
                </a:lnTo>
                <a:lnTo>
                  <a:pt x="2151" y="1"/>
                </a:lnTo>
                <a:lnTo>
                  <a:pt x="2151" y="154"/>
                </a:lnTo>
                <a:lnTo>
                  <a:pt x="2198" y="156"/>
                </a:lnTo>
                <a:lnTo>
                  <a:pt x="2198" y="1"/>
                </a:lnTo>
                <a:lnTo>
                  <a:pt x="2221" y="1"/>
                </a:lnTo>
                <a:lnTo>
                  <a:pt x="2221" y="156"/>
                </a:lnTo>
                <a:lnTo>
                  <a:pt x="2261" y="160"/>
                </a:lnTo>
                <a:lnTo>
                  <a:pt x="2261" y="1"/>
                </a:lnTo>
                <a:lnTo>
                  <a:pt x="2270" y="1"/>
                </a:lnTo>
                <a:lnTo>
                  <a:pt x="2270" y="160"/>
                </a:lnTo>
                <a:lnTo>
                  <a:pt x="2363" y="163"/>
                </a:lnTo>
                <a:lnTo>
                  <a:pt x="2363" y="1"/>
                </a:lnTo>
                <a:lnTo>
                  <a:pt x="2389" y="1"/>
                </a:lnTo>
                <a:lnTo>
                  <a:pt x="2389" y="165"/>
                </a:lnTo>
                <a:lnTo>
                  <a:pt x="2438" y="167"/>
                </a:lnTo>
                <a:lnTo>
                  <a:pt x="2438" y="192"/>
                </a:lnTo>
                <a:lnTo>
                  <a:pt x="2416" y="192"/>
                </a:lnTo>
                <a:lnTo>
                  <a:pt x="2416" y="188"/>
                </a:lnTo>
                <a:lnTo>
                  <a:pt x="1370" y="139"/>
                </a:lnTo>
                <a:lnTo>
                  <a:pt x="1370" y="192"/>
                </a:lnTo>
                <a:lnTo>
                  <a:pt x="1359" y="192"/>
                </a:lnTo>
                <a:lnTo>
                  <a:pt x="1359" y="139"/>
                </a:lnTo>
                <a:lnTo>
                  <a:pt x="1050" y="149"/>
                </a:lnTo>
                <a:lnTo>
                  <a:pt x="1050" y="192"/>
                </a:lnTo>
                <a:lnTo>
                  <a:pt x="1027" y="192"/>
                </a:lnTo>
                <a:lnTo>
                  <a:pt x="1027" y="167"/>
                </a:lnTo>
                <a:lnTo>
                  <a:pt x="974" y="165"/>
                </a:lnTo>
                <a:lnTo>
                  <a:pt x="974" y="1"/>
                </a:lnTo>
                <a:lnTo>
                  <a:pt x="982" y="1"/>
                </a:lnTo>
                <a:close/>
                <a:moveTo>
                  <a:pt x="2903" y="1"/>
                </a:moveTo>
                <a:lnTo>
                  <a:pt x="2902" y="26"/>
                </a:lnTo>
                <a:lnTo>
                  <a:pt x="2900" y="49"/>
                </a:lnTo>
                <a:lnTo>
                  <a:pt x="2898" y="74"/>
                </a:lnTo>
                <a:lnTo>
                  <a:pt x="2894" y="97"/>
                </a:lnTo>
                <a:lnTo>
                  <a:pt x="2891" y="121"/>
                </a:lnTo>
                <a:lnTo>
                  <a:pt x="2887" y="146"/>
                </a:lnTo>
                <a:lnTo>
                  <a:pt x="2882" y="170"/>
                </a:lnTo>
                <a:lnTo>
                  <a:pt x="2878" y="195"/>
                </a:lnTo>
                <a:lnTo>
                  <a:pt x="2864" y="192"/>
                </a:lnTo>
                <a:lnTo>
                  <a:pt x="2868" y="169"/>
                </a:lnTo>
                <a:lnTo>
                  <a:pt x="2873" y="145"/>
                </a:lnTo>
                <a:lnTo>
                  <a:pt x="2878" y="121"/>
                </a:lnTo>
                <a:lnTo>
                  <a:pt x="2881" y="97"/>
                </a:lnTo>
                <a:lnTo>
                  <a:pt x="2885" y="72"/>
                </a:lnTo>
                <a:lnTo>
                  <a:pt x="2887" y="49"/>
                </a:lnTo>
                <a:lnTo>
                  <a:pt x="2889" y="26"/>
                </a:lnTo>
                <a:lnTo>
                  <a:pt x="2892" y="1"/>
                </a:lnTo>
                <a:lnTo>
                  <a:pt x="2903" y="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3" name="Freeform 1273"/>
          <p:cNvSpPr>
            <a:spLocks noEditPoints="1"/>
          </p:cNvSpPr>
          <p:nvPr/>
        </p:nvSpPr>
        <p:spPr bwMode="auto">
          <a:xfrm>
            <a:off x="5908675" y="2500313"/>
            <a:ext cx="531813" cy="34925"/>
          </a:xfrm>
          <a:custGeom>
            <a:avLst/>
            <a:gdLst>
              <a:gd name="T0" fmla="*/ 2147483647 w 2910"/>
              <a:gd name="T1" fmla="*/ 2147483647 h 195"/>
              <a:gd name="T2" fmla="*/ 0 w 2910"/>
              <a:gd name="T3" fmla="*/ 2147483647 h 195"/>
              <a:gd name="T4" fmla="*/ 2147483647 w 2910"/>
              <a:gd name="T5" fmla="*/ 2147483647 h 195"/>
              <a:gd name="T6" fmla="*/ 2147483647 w 2910"/>
              <a:gd name="T7" fmla="*/ 0 h 195"/>
              <a:gd name="T8" fmla="*/ 2147483647 w 2910"/>
              <a:gd name="T9" fmla="*/ 0 h 195"/>
              <a:gd name="T10" fmla="*/ 2147483647 w 2910"/>
              <a:gd name="T11" fmla="*/ 2147483647 h 195"/>
              <a:gd name="T12" fmla="*/ 2147483647 w 2910"/>
              <a:gd name="T13" fmla="*/ 0 h 195"/>
              <a:gd name="T14" fmla="*/ 2147483647 w 2910"/>
              <a:gd name="T15" fmla="*/ 2147483647 h 195"/>
              <a:gd name="T16" fmla="*/ 2147483647 w 2910"/>
              <a:gd name="T17" fmla="*/ 2147483647 h 195"/>
              <a:gd name="T18" fmla="*/ 2147483647 w 2910"/>
              <a:gd name="T19" fmla="*/ 0 h 195"/>
              <a:gd name="T20" fmla="*/ 2147483647 w 2910"/>
              <a:gd name="T21" fmla="*/ 2147483647 h 195"/>
              <a:gd name="T22" fmla="*/ 2147483647 w 2910"/>
              <a:gd name="T23" fmla="*/ 2147483647 h 195"/>
              <a:gd name="T24" fmla="*/ 2147483647 w 2910"/>
              <a:gd name="T25" fmla="*/ 2147483647 h 195"/>
              <a:gd name="T26" fmla="*/ 2147483647 w 2910"/>
              <a:gd name="T27" fmla="*/ 0 h 195"/>
              <a:gd name="T28" fmla="*/ 2147483647 w 2910"/>
              <a:gd name="T29" fmla="*/ 2147483647 h 195"/>
              <a:gd name="T30" fmla="*/ 2147483647 w 2910"/>
              <a:gd name="T31" fmla="*/ 2147483647 h 195"/>
              <a:gd name="T32" fmla="*/ 2147483647 w 2910"/>
              <a:gd name="T33" fmla="*/ 2147483647 h 195"/>
              <a:gd name="T34" fmla="*/ 2147483647 w 2910"/>
              <a:gd name="T35" fmla="*/ 2147483647 h 195"/>
              <a:gd name="T36" fmla="*/ 2147483647 w 2910"/>
              <a:gd name="T37" fmla="*/ 2147483647 h 195"/>
              <a:gd name="T38" fmla="*/ 2147483647 w 2910"/>
              <a:gd name="T39" fmla="*/ 2147483647 h 195"/>
              <a:gd name="T40" fmla="*/ 2147483647 w 2910"/>
              <a:gd name="T41" fmla="*/ 2147483647 h 195"/>
              <a:gd name="T42" fmla="*/ 2147483647 w 2910"/>
              <a:gd name="T43" fmla="*/ 2147483647 h 195"/>
              <a:gd name="T44" fmla="*/ 2147483647 w 2910"/>
              <a:gd name="T45" fmla="*/ 2147483647 h 195"/>
              <a:gd name="T46" fmla="*/ 2147483647 w 2910"/>
              <a:gd name="T47" fmla="*/ 2147483647 h 195"/>
              <a:gd name="T48" fmla="*/ 2147483647 w 2910"/>
              <a:gd name="T49" fmla="*/ 2147483647 h 195"/>
              <a:gd name="T50" fmla="*/ 2147483647 w 2910"/>
              <a:gd name="T51" fmla="*/ 2147483647 h 195"/>
              <a:gd name="T52" fmla="*/ 2147483647 w 2910"/>
              <a:gd name="T53" fmla="*/ 2147483647 h 195"/>
              <a:gd name="T54" fmla="*/ 2147483647 w 2910"/>
              <a:gd name="T55" fmla="*/ 2147483647 h 195"/>
              <a:gd name="T56" fmla="*/ 2147483647 w 2910"/>
              <a:gd name="T57" fmla="*/ 2147483647 h 195"/>
              <a:gd name="T58" fmla="*/ 2147483647 w 2910"/>
              <a:gd name="T59" fmla="*/ 2147483647 h 195"/>
              <a:gd name="T60" fmla="*/ 2147483647 w 2910"/>
              <a:gd name="T61" fmla="*/ 2147483647 h 195"/>
              <a:gd name="T62" fmla="*/ 2147483647 w 2910"/>
              <a:gd name="T63" fmla="*/ 2147483647 h 195"/>
              <a:gd name="T64" fmla="*/ 2147483647 w 2910"/>
              <a:gd name="T65" fmla="*/ 2147483647 h 195"/>
              <a:gd name="T66" fmla="*/ 2147483647 w 2910"/>
              <a:gd name="T67" fmla="*/ 2147483647 h 195"/>
              <a:gd name="T68" fmla="*/ 2147483647 w 2910"/>
              <a:gd name="T69" fmla="*/ 2147483647 h 195"/>
              <a:gd name="T70" fmla="*/ 2147483647 w 2910"/>
              <a:gd name="T71" fmla="*/ 2147483647 h 195"/>
              <a:gd name="T72" fmla="*/ 2147483647 w 2910"/>
              <a:gd name="T73" fmla="*/ 2147483647 h 195"/>
              <a:gd name="T74" fmla="*/ 2147483647 w 2910"/>
              <a:gd name="T75" fmla="*/ 2147483647 h 195"/>
              <a:gd name="T76" fmla="*/ 2147483647 w 2910"/>
              <a:gd name="T77" fmla="*/ 2147483647 h 195"/>
              <a:gd name="T78" fmla="*/ 2147483647 w 2910"/>
              <a:gd name="T79" fmla="*/ 2147483647 h 195"/>
              <a:gd name="T80" fmla="*/ 2147483647 w 2910"/>
              <a:gd name="T81" fmla="*/ 2147483647 h 195"/>
              <a:gd name="T82" fmla="*/ 2147483647 w 2910"/>
              <a:gd name="T83" fmla="*/ 2147483647 h 195"/>
              <a:gd name="T84" fmla="*/ 2147483647 w 2910"/>
              <a:gd name="T85" fmla="*/ 2147483647 h 195"/>
              <a:gd name="T86" fmla="*/ 2147483647 w 2910"/>
              <a:gd name="T87" fmla="*/ 2147483647 h 195"/>
              <a:gd name="T88" fmla="*/ 2147483647 w 2910"/>
              <a:gd name="T89" fmla="*/ 2147483647 h 195"/>
              <a:gd name="T90" fmla="*/ 2147483647 w 2910"/>
              <a:gd name="T91" fmla="*/ 2147483647 h 195"/>
              <a:gd name="T92" fmla="*/ 2147483647 w 2910"/>
              <a:gd name="T93" fmla="*/ 2147483647 h 195"/>
              <a:gd name="T94" fmla="*/ 2147483647 w 2910"/>
              <a:gd name="T95" fmla="*/ 2147483647 h 195"/>
              <a:gd name="T96" fmla="*/ 2147483647 w 2910"/>
              <a:gd name="T97" fmla="*/ 2147483647 h 195"/>
              <a:gd name="T98" fmla="*/ 2147483647 w 2910"/>
              <a:gd name="T99" fmla="*/ 2147483647 h 195"/>
              <a:gd name="T100" fmla="*/ 2147483647 w 2910"/>
              <a:gd name="T101" fmla="*/ 2147483647 h 195"/>
              <a:gd name="T102" fmla="*/ 2147483647 w 2910"/>
              <a:gd name="T103" fmla="*/ 2147483647 h 195"/>
              <a:gd name="T104" fmla="*/ 2147483647 w 2910"/>
              <a:gd name="T105" fmla="*/ 2147483647 h 195"/>
              <a:gd name="T106" fmla="*/ 2147483647 w 2910"/>
              <a:gd name="T107" fmla="*/ 2147483647 h 195"/>
              <a:gd name="T108" fmla="*/ 2147483647 w 2910"/>
              <a:gd name="T109" fmla="*/ 2147483647 h 195"/>
              <a:gd name="T110" fmla="*/ 2147483647 w 2910"/>
              <a:gd name="T111" fmla="*/ 2147483647 h 19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10"/>
              <a:gd name="T169" fmla="*/ 0 h 195"/>
              <a:gd name="T170" fmla="*/ 2910 w 2910"/>
              <a:gd name="T171" fmla="*/ 195 h 19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10" h="195">
                <a:moveTo>
                  <a:pt x="16" y="0"/>
                </a:moveTo>
                <a:lnTo>
                  <a:pt x="15" y="23"/>
                </a:lnTo>
                <a:lnTo>
                  <a:pt x="14" y="45"/>
                </a:lnTo>
                <a:lnTo>
                  <a:pt x="13" y="67"/>
                </a:lnTo>
                <a:lnTo>
                  <a:pt x="13" y="89"/>
                </a:lnTo>
                <a:lnTo>
                  <a:pt x="13" y="116"/>
                </a:lnTo>
                <a:lnTo>
                  <a:pt x="14" y="143"/>
                </a:lnTo>
                <a:lnTo>
                  <a:pt x="15" y="170"/>
                </a:lnTo>
                <a:lnTo>
                  <a:pt x="16" y="195"/>
                </a:lnTo>
                <a:lnTo>
                  <a:pt x="3" y="195"/>
                </a:lnTo>
                <a:lnTo>
                  <a:pt x="2" y="170"/>
                </a:lnTo>
                <a:lnTo>
                  <a:pt x="1" y="143"/>
                </a:lnTo>
                <a:lnTo>
                  <a:pt x="1" y="116"/>
                </a:lnTo>
                <a:lnTo>
                  <a:pt x="0" y="89"/>
                </a:lnTo>
                <a:lnTo>
                  <a:pt x="0" y="67"/>
                </a:lnTo>
                <a:lnTo>
                  <a:pt x="1" y="45"/>
                </a:lnTo>
                <a:lnTo>
                  <a:pt x="1" y="23"/>
                </a:lnTo>
                <a:lnTo>
                  <a:pt x="2" y="0"/>
                </a:lnTo>
                <a:lnTo>
                  <a:pt x="16" y="0"/>
                </a:lnTo>
                <a:close/>
                <a:moveTo>
                  <a:pt x="866" y="0"/>
                </a:moveTo>
                <a:lnTo>
                  <a:pt x="866" y="195"/>
                </a:lnTo>
                <a:lnTo>
                  <a:pt x="844" y="195"/>
                </a:lnTo>
                <a:lnTo>
                  <a:pt x="844" y="0"/>
                </a:lnTo>
                <a:lnTo>
                  <a:pt x="866" y="0"/>
                </a:lnTo>
                <a:close/>
                <a:moveTo>
                  <a:pt x="932" y="0"/>
                </a:moveTo>
                <a:lnTo>
                  <a:pt x="932" y="195"/>
                </a:lnTo>
                <a:lnTo>
                  <a:pt x="922" y="195"/>
                </a:lnTo>
                <a:lnTo>
                  <a:pt x="922" y="0"/>
                </a:lnTo>
                <a:lnTo>
                  <a:pt x="932" y="0"/>
                </a:lnTo>
                <a:close/>
                <a:moveTo>
                  <a:pt x="1123" y="0"/>
                </a:moveTo>
                <a:lnTo>
                  <a:pt x="1123" y="195"/>
                </a:lnTo>
                <a:lnTo>
                  <a:pt x="1114" y="195"/>
                </a:lnTo>
                <a:lnTo>
                  <a:pt x="1114" y="0"/>
                </a:lnTo>
                <a:lnTo>
                  <a:pt x="1123" y="0"/>
                </a:lnTo>
                <a:close/>
                <a:moveTo>
                  <a:pt x="1184" y="0"/>
                </a:moveTo>
                <a:lnTo>
                  <a:pt x="1184" y="195"/>
                </a:lnTo>
                <a:lnTo>
                  <a:pt x="1176" y="195"/>
                </a:lnTo>
                <a:lnTo>
                  <a:pt x="1176" y="0"/>
                </a:lnTo>
                <a:lnTo>
                  <a:pt x="1184" y="0"/>
                </a:lnTo>
                <a:close/>
                <a:moveTo>
                  <a:pt x="1365" y="0"/>
                </a:moveTo>
                <a:lnTo>
                  <a:pt x="1365" y="195"/>
                </a:lnTo>
                <a:lnTo>
                  <a:pt x="1355" y="195"/>
                </a:lnTo>
                <a:lnTo>
                  <a:pt x="1355" y="0"/>
                </a:lnTo>
                <a:lnTo>
                  <a:pt x="1365" y="0"/>
                </a:lnTo>
                <a:close/>
                <a:moveTo>
                  <a:pt x="1424" y="0"/>
                </a:moveTo>
                <a:lnTo>
                  <a:pt x="1424" y="195"/>
                </a:lnTo>
                <a:lnTo>
                  <a:pt x="1416" y="195"/>
                </a:lnTo>
                <a:lnTo>
                  <a:pt x="1416" y="0"/>
                </a:lnTo>
                <a:lnTo>
                  <a:pt x="1424" y="0"/>
                </a:lnTo>
                <a:close/>
                <a:moveTo>
                  <a:pt x="1483" y="0"/>
                </a:moveTo>
                <a:lnTo>
                  <a:pt x="1483" y="195"/>
                </a:lnTo>
                <a:lnTo>
                  <a:pt x="1475" y="195"/>
                </a:lnTo>
                <a:lnTo>
                  <a:pt x="1475" y="0"/>
                </a:lnTo>
                <a:lnTo>
                  <a:pt x="1483" y="0"/>
                </a:lnTo>
                <a:close/>
                <a:moveTo>
                  <a:pt x="1626" y="0"/>
                </a:moveTo>
                <a:lnTo>
                  <a:pt x="1689" y="6"/>
                </a:lnTo>
                <a:lnTo>
                  <a:pt x="1689" y="195"/>
                </a:lnTo>
                <a:lnTo>
                  <a:pt x="1681" y="195"/>
                </a:lnTo>
                <a:lnTo>
                  <a:pt x="1681" y="14"/>
                </a:lnTo>
                <a:lnTo>
                  <a:pt x="1489" y="0"/>
                </a:lnTo>
                <a:lnTo>
                  <a:pt x="1626" y="0"/>
                </a:lnTo>
                <a:close/>
                <a:moveTo>
                  <a:pt x="1734" y="0"/>
                </a:moveTo>
                <a:lnTo>
                  <a:pt x="1734" y="195"/>
                </a:lnTo>
                <a:lnTo>
                  <a:pt x="1727" y="195"/>
                </a:lnTo>
                <a:lnTo>
                  <a:pt x="1727" y="0"/>
                </a:lnTo>
                <a:lnTo>
                  <a:pt x="1734" y="0"/>
                </a:lnTo>
                <a:close/>
                <a:moveTo>
                  <a:pt x="2590" y="0"/>
                </a:moveTo>
                <a:lnTo>
                  <a:pt x="2897" y="25"/>
                </a:lnTo>
                <a:lnTo>
                  <a:pt x="2896" y="13"/>
                </a:lnTo>
                <a:lnTo>
                  <a:pt x="2895" y="0"/>
                </a:lnTo>
                <a:lnTo>
                  <a:pt x="2908" y="0"/>
                </a:lnTo>
                <a:lnTo>
                  <a:pt x="2909" y="23"/>
                </a:lnTo>
                <a:lnTo>
                  <a:pt x="2909" y="45"/>
                </a:lnTo>
                <a:lnTo>
                  <a:pt x="2910" y="67"/>
                </a:lnTo>
                <a:lnTo>
                  <a:pt x="2910" y="89"/>
                </a:lnTo>
                <a:lnTo>
                  <a:pt x="2910" y="116"/>
                </a:lnTo>
                <a:lnTo>
                  <a:pt x="2909" y="143"/>
                </a:lnTo>
                <a:lnTo>
                  <a:pt x="2908" y="170"/>
                </a:lnTo>
                <a:lnTo>
                  <a:pt x="2906" y="195"/>
                </a:lnTo>
                <a:lnTo>
                  <a:pt x="2895" y="195"/>
                </a:lnTo>
                <a:lnTo>
                  <a:pt x="2896" y="172"/>
                </a:lnTo>
                <a:lnTo>
                  <a:pt x="2897" y="149"/>
                </a:lnTo>
                <a:lnTo>
                  <a:pt x="2898" y="126"/>
                </a:lnTo>
                <a:lnTo>
                  <a:pt x="2898" y="103"/>
                </a:lnTo>
                <a:lnTo>
                  <a:pt x="2224" y="54"/>
                </a:lnTo>
                <a:lnTo>
                  <a:pt x="2224" y="195"/>
                </a:lnTo>
                <a:lnTo>
                  <a:pt x="2201" y="195"/>
                </a:lnTo>
                <a:lnTo>
                  <a:pt x="2201" y="52"/>
                </a:lnTo>
                <a:lnTo>
                  <a:pt x="2201" y="48"/>
                </a:lnTo>
                <a:lnTo>
                  <a:pt x="2201" y="44"/>
                </a:lnTo>
                <a:lnTo>
                  <a:pt x="2898" y="94"/>
                </a:lnTo>
                <a:lnTo>
                  <a:pt x="2898" y="89"/>
                </a:lnTo>
                <a:lnTo>
                  <a:pt x="2898" y="79"/>
                </a:lnTo>
                <a:lnTo>
                  <a:pt x="2898" y="68"/>
                </a:lnTo>
                <a:lnTo>
                  <a:pt x="2898" y="58"/>
                </a:lnTo>
                <a:lnTo>
                  <a:pt x="2897" y="48"/>
                </a:lnTo>
                <a:lnTo>
                  <a:pt x="2299" y="0"/>
                </a:lnTo>
                <a:lnTo>
                  <a:pt x="2590" y="0"/>
                </a:lnTo>
                <a:close/>
                <a:moveTo>
                  <a:pt x="977" y="195"/>
                </a:moveTo>
                <a:lnTo>
                  <a:pt x="977" y="89"/>
                </a:lnTo>
                <a:lnTo>
                  <a:pt x="977" y="81"/>
                </a:lnTo>
                <a:lnTo>
                  <a:pt x="978" y="74"/>
                </a:lnTo>
                <a:lnTo>
                  <a:pt x="980" y="68"/>
                </a:lnTo>
                <a:lnTo>
                  <a:pt x="981" y="61"/>
                </a:lnTo>
                <a:lnTo>
                  <a:pt x="983" y="56"/>
                </a:lnTo>
                <a:lnTo>
                  <a:pt x="987" y="51"/>
                </a:lnTo>
                <a:lnTo>
                  <a:pt x="989" y="46"/>
                </a:lnTo>
                <a:lnTo>
                  <a:pt x="994" y="42"/>
                </a:lnTo>
                <a:lnTo>
                  <a:pt x="1002" y="37"/>
                </a:lnTo>
                <a:lnTo>
                  <a:pt x="1010" y="32"/>
                </a:lnTo>
                <a:lnTo>
                  <a:pt x="1020" y="30"/>
                </a:lnTo>
                <a:lnTo>
                  <a:pt x="1032" y="28"/>
                </a:lnTo>
                <a:lnTo>
                  <a:pt x="1044" y="30"/>
                </a:lnTo>
                <a:lnTo>
                  <a:pt x="1054" y="32"/>
                </a:lnTo>
                <a:lnTo>
                  <a:pt x="1059" y="34"/>
                </a:lnTo>
                <a:lnTo>
                  <a:pt x="1064" y="37"/>
                </a:lnTo>
                <a:lnTo>
                  <a:pt x="1067" y="40"/>
                </a:lnTo>
                <a:lnTo>
                  <a:pt x="1072" y="42"/>
                </a:lnTo>
                <a:lnTo>
                  <a:pt x="1075" y="46"/>
                </a:lnTo>
                <a:lnTo>
                  <a:pt x="1078" y="51"/>
                </a:lnTo>
                <a:lnTo>
                  <a:pt x="1081" y="56"/>
                </a:lnTo>
                <a:lnTo>
                  <a:pt x="1082" y="61"/>
                </a:lnTo>
                <a:lnTo>
                  <a:pt x="1086" y="74"/>
                </a:lnTo>
                <a:lnTo>
                  <a:pt x="1088" y="89"/>
                </a:lnTo>
                <a:lnTo>
                  <a:pt x="1088" y="195"/>
                </a:lnTo>
                <a:lnTo>
                  <a:pt x="1060" y="195"/>
                </a:lnTo>
                <a:lnTo>
                  <a:pt x="1060" y="87"/>
                </a:lnTo>
                <a:lnTo>
                  <a:pt x="1059" y="76"/>
                </a:lnTo>
                <a:lnTo>
                  <a:pt x="1058" y="67"/>
                </a:lnTo>
                <a:lnTo>
                  <a:pt x="1054" y="58"/>
                </a:lnTo>
                <a:lnTo>
                  <a:pt x="1051" y="52"/>
                </a:lnTo>
                <a:lnTo>
                  <a:pt x="1045" y="46"/>
                </a:lnTo>
                <a:lnTo>
                  <a:pt x="1040" y="41"/>
                </a:lnTo>
                <a:lnTo>
                  <a:pt x="1033" y="39"/>
                </a:lnTo>
                <a:lnTo>
                  <a:pt x="1026" y="38"/>
                </a:lnTo>
                <a:lnTo>
                  <a:pt x="1018" y="39"/>
                </a:lnTo>
                <a:lnTo>
                  <a:pt x="1010" y="41"/>
                </a:lnTo>
                <a:lnTo>
                  <a:pt x="1004" y="45"/>
                </a:lnTo>
                <a:lnTo>
                  <a:pt x="997" y="51"/>
                </a:lnTo>
                <a:lnTo>
                  <a:pt x="992" y="58"/>
                </a:lnTo>
                <a:lnTo>
                  <a:pt x="989" y="66"/>
                </a:lnTo>
                <a:lnTo>
                  <a:pt x="987" y="76"/>
                </a:lnTo>
                <a:lnTo>
                  <a:pt x="985" y="89"/>
                </a:lnTo>
                <a:lnTo>
                  <a:pt x="985" y="195"/>
                </a:lnTo>
                <a:lnTo>
                  <a:pt x="977" y="195"/>
                </a:lnTo>
                <a:close/>
                <a:moveTo>
                  <a:pt x="1218" y="195"/>
                </a:moveTo>
                <a:lnTo>
                  <a:pt x="1218" y="107"/>
                </a:lnTo>
                <a:lnTo>
                  <a:pt x="1219" y="91"/>
                </a:lnTo>
                <a:lnTo>
                  <a:pt x="1221" y="79"/>
                </a:lnTo>
                <a:lnTo>
                  <a:pt x="1223" y="74"/>
                </a:lnTo>
                <a:lnTo>
                  <a:pt x="1226" y="68"/>
                </a:lnTo>
                <a:lnTo>
                  <a:pt x="1229" y="63"/>
                </a:lnTo>
                <a:lnTo>
                  <a:pt x="1232" y="60"/>
                </a:lnTo>
                <a:lnTo>
                  <a:pt x="1235" y="56"/>
                </a:lnTo>
                <a:lnTo>
                  <a:pt x="1240" y="53"/>
                </a:lnTo>
                <a:lnTo>
                  <a:pt x="1244" y="51"/>
                </a:lnTo>
                <a:lnTo>
                  <a:pt x="1249" y="48"/>
                </a:lnTo>
                <a:lnTo>
                  <a:pt x="1258" y="46"/>
                </a:lnTo>
                <a:lnTo>
                  <a:pt x="1270" y="45"/>
                </a:lnTo>
                <a:lnTo>
                  <a:pt x="1282" y="46"/>
                </a:lnTo>
                <a:lnTo>
                  <a:pt x="1291" y="48"/>
                </a:lnTo>
                <a:lnTo>
                  <a:pt x="1296" y="51"/>
                </a:lnTo>
                <a:lnTo>
                  <a:pt x="1300" y="53"/>
                </a:lnTo>
                <a:lnTo>
                  <a:pt x="1304" y="56"/>
                </a:lnTo>
                <a:lnTo>
                  <a:pt x="1309" y="60"/>
                </a:lnTo>
                <a:lnTo>
                  <a:pt x="1311" y="63"/>
                </a:lnTo>
                <a:lnTo>
                  <a:pt x="1314" y="68"/>
                </a:lnTo>
                <a:lnTo>
                  <a:pt x="1317" y="74"/>
                </a:lnTo>
                <a:lnTo>
                  <a:pt x="1319" y="79"/>
                </a:lnTo>
                <a:lnTo>
                  <a:pt x="1321" y="91"/>
                </a:lnTo>
                <a:lnTo>
                  <a:pt x="1323" y="107"/>
                </a:lnTo>
                <a:lnTo>
                  <a:pt x="1323" y="195"/>
                </a:lnTo>
                <a:lnTo>
                  <a:pt x="1299" y="195"/>
                </a:lnTo>
                <a:lnTo>
                  <a:pt x="1299" y="104"/>
                </a:lnTo>
                <a:lnTo>
                  <a:pt x="1298" y="93"/>
                </a:lnTo>
                <a:lnTo>
                  <a:pt x="1297" y="83"/>
                </a:lnTo>
                <a:lnTo>
                  <a:pt x="1293" y="75"/>
                </a:lnTo>
                <a:lnTo>
                  <a:pt x="1290" y="68"/>
                </a:lnTo>
                <a:lnTo>
                  <a:pt x="1284" y="62"/>
                </a:lnTo>
                <a:lnTo>
                  <a:pt x="1279" y="58"/>
                </a:lnTo>
                <a:lnTo>
                  <a:pt x="1272" y="54"/>
                </a:lnTo>
                <a:lnTo>
                  <a:pt x="1264" y="52"/>
                </a:lnTo>
                <a:lnTo>
                  <a:pt x="1256" y="54"/>
                </a:lnTo>
                <a:lnTo>
                  <a:pt x="1249" y="58"/>
                </a:lnTo>
                <a:lnTo>
                  <a:pt x="1242" y="61"/>
                </a:lnTo>
                <a:lnTo>
                  <a:pt x="1237" y="67"/>
                </a:lnTo>
                <a:lnTo>
                  <a:pt x="1233" y="75"/>
                </a:lnTo>
                <a:lnTo>
                  <a:pt x="1229" y="83"/>
                </a:lnTo>
                <a:lnTo>
                  <a:pt x="1227" y="94"/>
                </a:lnTo>
                <a:lnTo>
                  <a:pt x="1227" y="107"/>
                </a:lnTo>
                <a:lnTo>
                  <a:pt x="1227" y="195"/>
                </a:lnTo>
                <a:lnTo>
                  <a:pt x="1218" y="195"/>
                </a:lnTo>
                <a:close/>
                <a:moveTo>
                  <a:pt x="1528" y="195"/>
                </a:moveTo>
                <a:lnTo>
                  <a:pt x="1528" y="125"/>
                </a:lnTo>
                <a:lnTo>
                  <a:pt x="1528" y="118"/>
                </a:lnTo>
                <a:lnTo>
                  <a:pt x="1528" y="111"/>
                </a:lnTo>
                <a:lnTo>
                  <a:pt x="1529" y="104"/>
                </a:lnTo>
                <a:lnTo>
                  <a:pt x="1531" y="98"/>
                </a:lnTo>
                <a:lnTo>
                  <a:pt x="1532" y="93"/>
                </a:lnTo>
                <a:lnTo>
                  <a:pt x="1536" y="88"/>
                </a:lnTo>
                <a:lnTo>
                  <a:pt x="1538" y="83"/>
                </a:lnTo>
                <a:lnTo>
                  <a:pt x="1542" y="80"/>
                </a:lnTo>
                <a:lnTo>
                  <a:pt x="1546" y="75"/>
                </a:lnTo>
                <a:lnTo>
                  <a:pt x="1550" y="73"/>
                </a:lnTo>
                <a:lnTo>
                  <a:pt x="1555" y="70"/>
                </a:lnTo>
                <a:lnTo>
                  <a:pt x="1559" y="68"/>
                </a:lnTo>
                <a:lnTo>
                  <a:pt x="1570" y="66"/>
                </a:lnTo>
                <a:lnTo>
                  <a:pt x="1580" y="65"/>
                </a:lnTo>
                <a:lnTo>
                  <a:pt x="1592" y="66"/>
                </a:lnTo>
                <a:lnTo>
                  <a:pt x="1604" y="68"/>
                </a:lnTo>
                <a:lnTo>
                  <a:pt x="1608" y="70"/>
                </a:lnTo>
                <a:lnTo>
                  <a:pt x="1613" y="73"/>
                </a:lnTo>
                <a:lnTo>
                  <a:pt x="1618" y="75"/>
                </a:lnTo>
                <a:lnTo>
                  <a:pt x="1621" y="80"/>
                </a:lnTo>
                <a:lnTo>
                  <a:pt x="1625" y="83"/>
                </a:lnTo>
                <a:lnTo>
                  <a:pt x="1628" y="88"/>
                </a:lnTo>
                <a:lnTo>
                  <a:pt x="1630" y="93"/>
                </a:lnTo>
                <a:lnTo>
                  <a:pt x="1633" y="98"/>
                </a:lnTo>
                <a:lnTo>
                  <a:pt x="1635" y="111"/>
                </a:lnTo>
                <a:lnTo>
                  <a:pt x="1636" y="125"/>
                </a:lnTo>
                <a:lnTo>
                  <a:pt x="1636" y="195"/>
                </a:lnTo>
                <a:lnTo>
                  <a:pt x="1608" y="195"/>
                </a:lnTo>
                <a:lnTo>
                  <a:pt x="1608" y="125"/>
                </a:lnTo>
                <a:lnTo>
                  <a:pt x="1608" y="115"/>
                </a:lnTo>
                <a:lnTo>
                  <a:pt x="1606" y="104"/>
                </a:lnTo>
                <a:lnTo>
                  <a:pt x="1604" y="96"/>
                </a:lnTo>
                <a:lnTo>
                  <a:pt x="1599" y="89"/>
                </a:lnTo>
                <a:lnTo>
                  <a:pt x="1594" y="83"/>
                </a:lnTo>
                <a:lnTo>
                  <a:pt x="1588" y="79"/>
                </a:lnTo>
                <a:lnTo>
                  <a:pt x="1583" y="75"/>
                </a:lnTo>
                <a:lnTo>
                  <a:pt x="1577" y="73"/>
                </a:lnTo>
                <a:lnTo>
                  <a:pt x="1567" y="74"/>
                </a:lnTo>
                <a:lnTo>
                  <a:pt x="1559" y="77"/>
                </a:lnTo>
                <a:lnTo>
                  <a:pt x="1552" y="82"/>
                </a:lnTo>
                <a:lnTo>
                  <a:pt x="1546" y="88"/>
                </a:lnTo>
                <a:lnTo>
                  <a:pt x="1542" y="95"/>
                </a:lnTo>
                <a:lnTo>
                  <a:pt x="1537" y="103"/>
                </a:lnTo>
                <a:lnTo>
                  <a:pt x="1535" y="114"/>
                </a:lnTo>
                <a:lnTo>
                  <a:pt x="1535" y="125"/>
                </a:lnTo>
                <a:lnTo>
                  <a:pt x="1535" y="195"/>
                </a:lnTo>
                <a:lnTo>
                  <a:pt x="1528" y="195"/>
                </a:lnTo>
                <a:close/>
                <a:moveTo>
                  <a:pt x="1772" y="195"/>
                </a:moveTo>
                <a:lnTo>
                  <a:pt x="1772" y="13"/>
                </a:lnTo>
                <a:lnTo>
                  <a:pt x="1950" y="25"/>
                </a:lnTo>
                <a:lnTo>
                  <a:pt x="1950" y="195"/>
                </a:lnTo>
                <a:lnTo>
                  <a:pt x="1941" y="195"/>
                </a:lnTo>
                <a:lnTo>
                  <a:pt x="1941" y="34"/>
                </a:lnTo>
                <a:lnTo>
                  <a:pt x="1781" y="21"/>
                </a:lnTo>
                <a:lnTo>
                  <a:pt x="1781" y="195"/>
                </a:lnTo>
                <a:lnTo>
                  <a:pt x="1772" y="195"/>
                </a:lnTo>
                <a:close/>
                <a:moveTo>
                  <a:pt x="1809" y="195"/>
                </a:moveTo>
                <a:lnTo>
                  <a:pt x="1809" y="145"/>
                </a:lnTo>
                <a:lnTo>
                  <a:pt x="1809" y="130"/>
                </a:lnTo>
                <a:lnTo>
                  <a:pt x="1812" y="117"/>
                </a:lnTo>
                <a:lnTo>
                  <a:pt x="1815" y="111"/>
                </a:lnTo>
                <a:lnTo>
                  <a:pt x="1817" y="107"/>
                </a:lnTo>
                <a:lnTo>
                  <a:pt x="1819" y="102"/>
                </a:lnTo>
                <a:lnTo>
                  <a:pt x="1823" y="97"/>
                </a:lnTo>
                <a:lnTo>
                  <a:pt x="1826" y="94"/>
                </a:lnTo>
                <a:lnTo>
                  <a:pt x="1830" y="91"/>
                </a:lnTo>
                <a:lnTo>
                  <a:pt x="1835" y="89"/>
                </a:lnTo>
                <a:lnTo>
                  <a:pt x="1839" y="87"/>
                </a:lnTo>
                <a:lnTo>
                  <a:pt x="1850" y="84"/>
                </a:lnTo>
                <a:lnTo>
                  <a:pt x="1861" y="83"/>
                </a:lnTo>
                <a:lnTo>
                  <a:pt x="1872" y="84"/>
                </a:lnTo>
                <a:lnTo>
                  <a:pt x="1881" y="87"/>
                </a:lnTo>
                <a:lnTo>
                  <a:pt x="1889" y="91"/>
                </a:lnTo>
                <a:lnTo>
                  <a:pt x="1896" y="98"/>
                </a:lnTo>
                <a:lnTo>
                  <a:pt x="1902" y="107"/>
                </a:lnTo>
                <a:lnTo>
                  <a:pt x="1907" y="117"/>
                </a:lnTo>
                <a:lnTo>
                  <a:pt x="1910" y="129"/>
                </a:lnTo>
                <a:lnTo>
                  <a:pt x="1912" y="143"/>
                </a:lnTo>
                <a:lnTo>
                  <a:pt x="1912" y="195"/>
                </a:lnTo>
                <a:lnTo>
                  <a:pt x="1885" y="195"/>
                </a:lnTo>
                <a:lnTo>
                  <a:pt x="1885" y="143"/>
                </a:lnTo>
                <a:lnTo>
                  <a:pt x="1885" y="131"/>
                </a:lnTo>
                <a:lnTo>
                  <a:pt x="1884" y="122"/>
                </a:lnTo>
                <a:lnTo>
                  <a:pt x="1880" y="114"/>
                </a:lnTo>
                <a:lnTo>
                  <a:pt x="1877" y="107"/>
                </a:lnTo>
                <a:lnTo>
                  <a:pt x="1872" y="101"/>
                </a:lnTo>
                <a:lnTo>
                  <a:pt x="1867" y="96"/>
                </a:lnTo>
                <a:lnTo>
                  <a:pt x="1860" y="93"/>
                </a:lnTo>
                <a:lnTo>
                  <a:pt x="1854" y="90"/>
                </a:lnTo>
                <a:lnTo>
                  <a:pt x="1846" y="93"/>
                </a:lnTo>
                <a:lnTo>
                  <a:pt x="1839" y="96"/>
                </a:lnTo>
                <a:lnTo>
                  <a:pt x="1833" y="100"/>
                </a:lnTo>
                <a:lnTo>
                  <a:pt x="1828" y="105"/>
                </a:lnTo>
                <a:lnTo>
                  <a:pt x="1823" y="114"/>
                </a:lnTo>
                <a:lnTo>
                  <a:pt x="1819" y="122"/>
                </a:lnTo>
                <a:lnTo>
                  <a:pt x="1818" y="132"/>
                </a:lnTo>
                <a:lnTo>
                  <a:pt x="1817" y="145"/>
                </a:lnTo>
                <a:lnTo>
                  <a:pt x="1817" y="195"/>
                </a:lnTo>
                <a:lnTo>
                  <a:pt x="1809" y="195"/>
                </a:lnTo>
                <a:close/>
                <a:moveTo>
                  <a:pt x="1989" y="195"/>
                </a:moveTo>
                <a:lnTo>
                  <a:pt x="1989" y="28"/>
                </a:lnTo>
                <a:lnTo>
                  <a:pt x="2154" y="39"/>
                </a:lnTo>
                <a:lnTo>
                  <a:pt x="2154" y="195"/>
                </a:lnTo>
                <a:lnTo>
                  <a:pt x="2146" y="195"/>
                </a:lnTo>
                <a:lnTo>
                  <a:pt x="2146" y="47"/>
                </a:lnTo>
                <a:lnTo>
                  <a:pt x="1998" y="38"/>
                </a:lnTo>
                <a:lnTo>
                  <a:pt x="1998" y="195"/>
                </a:lnTo>
                <a:lnTo>
                  <a:pt x="1989" y="195"/>
                </a:lnTo>
                <a:close/>
                <a:moveTo>
                  <a:pt x="2024" y="195"/>
                </a:moveTo>
                <a:lnTo>
                  <a:pt x="2024" y="149"/>
                </a:lnTo>
                <a:lnTo>
                  <a:pt x="2025" y="136"/>
                </a:lnTo>
                <a:lnTo>
                  <a:pt x="2027" y="124"/>
                </a:lnTo>
                <a:lnTo>
                  <a:pt x="2031" y="116"/>
                </a:lnTo>
                <a:lnTo>
                  <a:pt x="2036" y="108"/>
                </a:lnTo>
                <a:lnTo>
                  <a:pt x="2042" y="103"/>
                </a:lnTo>
                <a:lnTo>
                  <a:pt x="2050" y="98"/>
                </a:lnTo>
                <a:lnTo>
                  <a:pt x="2059" y="96"/>
                </a:lnTo>
                <a:lnTo>
                  <a:pt x="2068" y="96"/>
                </a:lnTo>
                <a:lnTo>
                  <a:pt x="2077" y="96"/>
                </a:lnTo>
                <a:lnTo>
                  <a:pt x="2085" y="100"/>
                </a:lnTo>
                <a:lnTo>
                  <a:pt x="2094" y="103"/>
                </a:lnTo>
                <a:lnTo>
                  <a:pt x="2099" y="109"/>
                </a:lnTo>
                <a:lnTo>
                  <a:pt x="2104" y="116"/>
                </a:lnTo>
                <a:lnTo>
                  <a:pt x="2109" y="125"/>
                </a:lnTo>
                <a:lnTo>
                  <a:pt x="2111" y="136"/>
                </a:lnTo>
                <a:lnTo>
                  <a:pt x="2111" y="149"/>
                </a:lnTo>
                <a:lnTo>
                  <a:pt x="2111" y="195"/>
                </a:lnTo>
                <a:lnTo>
                  <a:pt x="2090" y="195"/>
                </a:lnTo>
                <a:lnTo>
                  <a:pt x="2090" y="149"/>
                </a:lnTo>
                <a:lnTo>
                  <a:pt x="2089" y="138"/>
                </a:lnTo>
                <a:lnTo>
                  <a:pt x="2088" y="130"/>
                </a:lnTo>
                <a:lnTo>
                  <a:pt x="2085" y="123"/>
                </a:lnTo>
                <a:lnTo>
                  <a:pt x="2082" y="117"/>
                </a:lnTo>
                <a:lnTo>
                  <a:pt x="2078" y="112"/>
                </a:lnTo>
                <a:lnTo>
                  <a:pt x="2074" y="109"/>
                </a:lnTo>
                <a:lnTo>
                  <a:pt x="2069" y="107"/>
                </a:lnTo>
                <a:lnTo>
                  <a:pt x="2062" y="104"/>
                </a:lnTo>
                <a:lnTo>
                  <a:pt x="2061" y="104"/>
                </a:lnTo>
                <a:lnTo>
                  <a:pt x="2055" y="105"/>
                </a:lnTo>
                <a:lnTo>
                  <a:pt x="2049" y="108"/>
                </a:lnTo>
                <a:lnTo>
                  <a:pt x="2045" y="111"/>
                </a:lnTo>
                <a:lnTo>
                  <a:pt x="2040" y="116"/>
                </a:lnTo>
                <a:lnTo>
                  <a:pt x="2036" y="122"/>
                </a:lnTo>
                <a:lnTo>
                  <a:pt x="2035" y="129"/>
                </a:lnTo>
                <a:lnTo>
                  <a:pt x="2033" y="138"/>
                </a:lnTo>
                <a:lnTo>
                  <a:pt x="2033" y="149"/>
                </a:lnTo>
                <a:lnTo>
                  <a:pt x="2033" y="195"/>
                </a:lnTo>
                <a:lnTo>
                  <a:pt x="2024" y="195"/>
                </a:lnTo>
                <a:close/>
                <a:moveTo>
                  <a:pt x="2264" y="195"/>
                </a:moveTo>
                <a:lnTo>
                  <a:pt x="2264" y="181"/>
                </a:lnTo>
                <a:lnTo>
                  <a:pt x="2264" y="174"/>
                </a:lnTo>
                <a:lnTo>
                  <a:pt x="2265" y="168"/>
                </a:lnTo>
                <a:lnTo>
                  <a:pt x="2267" y="161"/>
                </a:lnTo>
                <a:lnTo>
                  <a:pt x="2270" y="156"/>
                </a:lnTo>
                <a:lnTo>
                  <a:pt x="2272" y="150"/>
                </a:lnTo>
                <a:lnTo>
                  <a:pt x="2275" y="144"/>
                </a:lnTo>
                <a:lnTo>
                  <a:pt x="2279" y="139"/>
                </a:lnTo>
                <a:lnTo>
                  <a:pt x="2284" y="135"/>
                </a:lnTo>
                <a:lnTo>
                  <a:pt x="2288" y="131"/>
                </a:lnTo>
                <a:lnTo>
                  <a:pt x="2293" y="126"/>
                </a:lnTo>
                <a:lnTo>
                  <a:pt x="2298" y="124"/>
                </a:lnTo>
                <a:lnTo>
                  <a:pt x="2303" y="121"/>
                </a:lnTo>
                <a:lnTo>
                  <a:pt x="2309" y="119"/>
                </a:lnTo>
                <a:lnTo>
                  <a:pt x="2316" y="117"/>
                </a:lnTo>
                <a:lnTo>
                  <a:pt x="2322" y="117"/>
                </a:lnTo>
                <a:lnTo>
                  <a:pt x="2329" y="117"/>
                </a:lnTo>
                <a:lnTo>
                  <a:pt x="2335" y="117"/>
                </a:lnTo>
                <a:lnTo>
                  <a:pt x="2341" y="118"/>
                </a:lnTo>
                <a:lnTo>
                  <a:pt x="2348" y="119"/>
                </a:lnTo>
                <a:lnTo>
                  <a:pt x="2354" y="122"/>
                </a:lnTo>
                <a:lnTo>
                  <a:pt x="2359" y="125"/>
                </a:lnTo>
                <a:lnTo>
                  <a:pt x="2364" y="128"/>
                </a:lnTo>
                <a:lnTo>
                  <a:pt x="2370" y="132"/>
                </a:lnTo>
                <a:lnTo>
                  <a:pt x="2375" y="136"/>
                </a:lnTo>
                <a:lnTo>
                  <a:pt x="2378" y="140"/>
                </a:lnTo>
                <a:lnTo>
                  <a:pt x="2382" y="145"/>
                </a:lnTo>
                <a:lnTo>
                  <a:pt x="2385" y="151"/>
                </a:lnTo>
                <a:lnTo>
                  <a:pt x="2387" y="157"/>
                </a:lnTo>
                <a:lnTo>
                  <a:pt x="2390" y="163"/>
                </a:lnTo>
                <a:lnTo>
                  <a:pt x="2391" y="168"/>
                </a:lnTo>
                <a:lnTo>
                  <a:pt x="2392" y="175"/>
                </a:lnTo>
                <a:lnTo>
                  <a:pt x="2392" y="181"/>
                </a:lnTo>
                <a:lnTo>
                  <a:pt x="2392" y="195"/>
                </a:lnTo>
                <a:lnTo>
                  <a:pt x="2366" y="195"/>
                </a:lnTo>
                <a:lnTo>
                  <a:pt x="2366" y="181"/>
                </a:lnTo>
                <a:lnTo>
                  <a:pt x="2365" y="171"/>
                </a:lnTo>
                <a:lnTo>
                  <a:pt x="2363" y="161"/>
                </a:lnTo>
                <a:lnTo>
                  <a:pt x="2358" y="153"/>
                </a:lnTo>
                <a:lnTo>
                  <a:pt x="2354" y="145"/>
                </a:lnTo>
                <a:lnTo>
                  <a:pt x="2347" y="138"/>
                </a:lnTo>
                <a:lnTo>
                  <a:pt x="2340" y="132"/>
                </a:lnTo>
                <a:lnTo>
                  <a:pt x="2333" y="129"/>
                </a:lnTo>
                <a:lnTo>
                  <a:pt x="2323" y="125"/>
                </a:lnTo>
                <a:lnTo>
                  <a:pt x="2313" y="128"/>
                </a:lnTo>
                <a:lnTo>
                  <a:pt x="2303" y="131"/>
                </a:lnTo>
                <a:lnTo>
                  <a:pt x="2294" y="137"/>
                </a:lnTo>
                <a:lnTo>
                  <a:pt x="2287" y="144"/>
                </a:lnTo>
                <a:lnTo>
                  <a:pt x="2281" y="152"/>
                </a:lnTo>
                <a:lnTo>
                  <a:pt x="2277" y="160"/>
                </a:lnTo>
                <a:lnTo>
                  <a:pt x="2273" y="171"/>
                </a:lnTo>
                <a:lnTo>
                  <a:pt x="2273" y="181"/>
                </a:lnTo>
                <a:lnTo>
                  <a:pt x="2273" y="195"/>
                </a:lnTo>
                <a:lnTo>
                  <a:pt x="2264" y="19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4" name="Freeform 1274"/>
          <p:cNvSpPr>
            <a:spLocks noEditPoints="1"/>
          </p:cNvSpPr>
          <p:nvPr/>
        </p:nvSpPr>
        <p:spPr bwMode="auto">
          <a:xfrm>
            <a:off x="5908675" y="2465388"/>
            <a:ext cx="531813" cy="34925"/>
          </a:xfrm>
          <a:custGeom>
            <a:avLst/>
            <a:gdLst>
              <a:gd name="T0" fmla="*/ 2147483647 w 2906"/>
              <a:gd name="T1" fmla="*/ 0 h 192"/>
              <a:gd name="T2" fmla="*/ 2147483647 w 2906"/>
              <a:gd name="T3" fmla="*/ 2147483647 h 192"/>
              <a:gd name="T4" fmla="*/ 2147483647 w 2906"/>
              <a:gd name="T5" fmla="*/ 2147483647 h 192"/>
              <a:gd name="T6" fmla="*/ 2147483647 w 2906"/>
              <a:gd name="T7" fmla="*/ 2147483647 h 192"/>
              <a:gd name="T8" fmla="*/ 2147483647 w 2906"/>
              <a:gd name="T9" fmla="*/ 2147483647 h 192"/>
              <a:gd name="T10" fmla="*/ 0 w 2906"/>
              <a:gd name="T11" fmla="*/ 2147483647 h 192"/>
              <a:gd name="T12" fmla="*/ 2147483647 w 2906"/>
              <a:gd name="T13" fmla="*/ 2147483647 h 192"/>
              <a:gd name="T14" fmla="*/ 2147483647 w 2906"/>
              <a:gd name="T15" fmla="*/ 0 h 192"/>
              <a:gd name="T16" fmla="*/ 2147483647 w 2906"/>
              <a:gd name="T17" fmla="*/ 2147483647 h 192"/>
              <a:gd name="T18" fmla="*/ 2147483647 w 2906"/>
              <a:gd name="T19" fmla="*/ 2147483647 h 192"/>
              <a:gd name="T20" fmla="*/ 2147483647 w 2906"/>
              <a:gd name="T21" fmla="*/ 2147483647 h 192"/>
              <a:gd name="T22" fmla="*/ 2147483647 w 2906"/>
              <a:gd name="T23" fmla="*/ 2147483647 h 192"/>
              <a:gd name="T24" fmla="*/ 2147483647 w 2906"/>
              <a:gd name="T25" fmla="*/ 2147483647 h 192"/>
              <a:gd name="T26" fmla="*/ 2147483647 w 2906"/>
              <a:gd name="T27" fmla="*/ 2147483647 h 192"/>
              <a:gd name="T28" fmla="*/ 2147483647 w 2906"/>
              <a:gd name="T29" fmla="*/ 0 h 192"/>
              <a:gd name="T30" fmla="*/ 2147483647 w 2906"/>
              <a:gd name="T31" fmla="*/ 0 h 192"/>
              <a:gd name="T32" fmla="*/ 2147483647 w 2906"/>
              <a:gd name="T33" fmla="*/ 0 h 192"/>
              <a:gd name="T34" fmla="*/ 2147483647 w 2906"/>
              <a:gd name="T35" fmla="*/ 2147483647 h 192"/>
              <a:gd name="T36" fmla="*/ 2147483647 w 2906"/>
              <a:gd name="T37" fmla="*/ 2147483647 h 192"/>
              <a:gd name="T38" fmla="*/ 2147483647 w 2906"/>
              <a:gd name="T39" fmla="*/ 2147483647 h 192"/>
              <a:gd name="T40" fmla="*/ 2147483647 w 2906"/>
              <a:gd name="T41" fmla="*/ 0 h 192"/>
              <a:gd name="T42" fmla="*/ 2147483647 w 2906"/>
              <a:gd name="T43" fmla="*/ 2147483647 h 192"/>
              <a:gd name="T44" fmla="*/ 2147483647 w 2906"/>
              <a:gd name="T45" fmla="*/ 2147483647 h 192"/>
              <a:gd name="T46" fmla="*/ 2147483647 w 2906"/>
              <a:gd name="T47" fmla="*/ 2147483647 h 192"/>
              <a:gd name="T48" fmla="*/ 2147483647 w 2906"/>
              <a:gd name="T49" fmla="*/ 2147483647 h 192"/>
              <a:gd name="T50" fmla="*/ 2147483647 w 2906"/>
              <a:gd name="T51" fmla="*/ 0 h 192"/>
              <a:gd name="T52" fmla="*/ 2147483647 w 2906"/>
              <a:gd name="T53" fmla="*/ 0 h 192"/>
              <a:gd name="T54" fmla="*/ 2147483647 w 2906"/>
              <a:gd name="T55" fmla="*/ 0 h 192"/>
              <a:gd name="T56" fmla="*/ 2147483647 w 2906"/>
              <a:gd name="T57" fmla="*/ 2147483647 h 192"/>
              <a:gd name="T58" fmla="*/ 2147483647 w 2906"/>
              <a:gd name="T59" fmla="*/ 2147483647 h 192"/>
              <a:gd name="T60" fmla="*/ 2147483647 w 2906"/>
              <a:gd name="T61" fmla="*/ 2147483647 h 192"/>
              <a:gd name="T62" fmla="*/ 2147483647 w 2906"/>
              <a:gd name="T63" fmla="*/ 2147483647 h 192"/>
              <a:gd name="T64" fmla="*/ 2147483647 w 2906"/>
              <a:gd name="T65" fmla="*/ 0 h 192"/>
              <a:gd name="T66" fmla="*/ 2147483647 w 2906"/>
              <a:gd name="T67" fmla="*/ 0 h 192"/>
              <a:gd name="T68" fmla="*/ 2147483647 w 2906"/>
              <a:gd name="T69" fmla="*/ 0 h 192"/>
              <a:gd name="T70" fmla="*/ 2147483647 w 2906"/>
              <a:gd name="T71" fmla="*/ 0 h 192"/>
              <a:gd name="T72" fmla="*/ 2147483647 w 2906"/>
              <a:gd name="T73" fmla="*/ 0 h 192"/>
              <a:gd name="T74" fmla="*/ 2147483647 w 2906"/>
              <a:gd name="T75" fmla="*/ 2147483647 h 192"/>
              <a:gd name="T76" fmla="*/ 2147483647 w 2906"/>
              <a:gd name="T77" fmla="*/ 0 h 192"/>
              <a:gd name="T78" fmla="*/ 2147483647 w 2906"/>
              <a:gd name="T79" fmla="*/ 2147483647 h 192"/>
              <a:gd name="T80" fmla="*/ 2147483647 w 2906"/>
              <a:gd name="T81" fmla="*/ 2147483647 h 192"/>
              <a:gd name="T82" fmla="*/ 2147483647 w 2906"/>
              <a:gd name="T83" fmla="*/ 2147483647 h 192"/>
              <a:gd name="T84" fmla="*/ 2147483647 w 2906"/>
              <a:gd name="T85" fmla="*/ 2147483647 h 192"/>
              <a:gd name="T86" fmla="*/ 2147483647 w 2906"/>
              <a:gd name="T87" fmla="*/ 2147483647 h 192"/>
              <a:gd name="T88" fmla="*/ 2147483647 w 2906"/>
              <a:gd name="T89" fmla="*/ 2147483647 h 192"/>
              <a:gd name="T90" fmla="*/ 2147483647 w 2906"/>
              <a:gd name="T91" fmla="*/ 2147483647 h 192"/>
              <a:gd name="T92" fmla="*/ 2147483647 w 2906"/>
              <a:gd name="T93" fmla="*/ 2147483647 h 192"/>
              <a:gd name="T94" fmla="*/ 2147483647 w 2906"/>
              <a:gd name="T95" fmla="*/ 2147483647 h 192"/>
              <a:gd name="T96" fmla="*/ 2147483647 w 2906"/>
              <a:gd name="T97" fmla="*/ 2147483647 h 19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906"/>
              <a:gd name="T148" fmla="*/ 0 h 192"/>
              <a:gd name="T149" fmla="*/ 2906 w 2906"/>
              <a:gd name="T150" fmla="*/ 192 h 19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906" h="192">
                <a:moveTo>
                  <a:pt x="149" y="0"/>
                </a:moveTo>
                <a:lnTo>
                  <a:pt x="832" y="52"/>
                </a:lnTo>
                <a:lnTo>
                  <a:pt x="754" y="0"/>
                </a:lnTo>
                <a:lnTo>
                  <a:pt x="770" y="0"/>
                </a:lnTo>
                <a:lnTo>
                  <a:pt x="842" y="51"/>
                </a:lnTo>
                <a:lnTo>
                  <a:pt x="842" y="0"/>
                </a:lnTo>
                <a:lnTo>
                  <a:pt x="864" y="0"/>
                </a:lnTo>
                <a:lnTo>
                  <a:pt x="864" y="79"/>
                </a:lnTo>
                <a:lnTo>
                  <a:pt x="35" y="14"/>
                </a:lnTo>
                <a:lnTo>
                  <a:pt x="33" y="29"/>
                </a:lnTo>
                <a:lnTo>
                  <a:pt x="31" y="44"/>
                </a:lnTo>
                <a:lnTo>
                  <a:pt x="28" y="59"/>
                </a:lnTo>
                <a:lnTo>
                  <a:pt x="26" y="76"/>
                </a:lnTo>
                <a:lnTo>
                  <a:pt x="864" y="140"/>
                </a:lnTo>
                <a:lnTo>
                  <a:pt x="864" y="143"/>
                </a:lnTo>
                <a:lnTo>
                  <a:pt x="864" y="192"/>
                </a:lnTo>
                <a:lnTo>
                  <a:pt x="842" y="192"/>
                </a:lnTo>
                <a:lnTo>
                  <a:pt x="842" y="147"/>
                </a:lnTo>
                <a:lnTo>
                  <a:pt x="25" y="84"/>
                </a:lnTo>
                <a:lnTo>
                  <a:pt x="21" y="112"/>
                </a:lnTo>
                <a:lnTo>
                  <a:pt x="18" y="139"/>
                </a:lnTo>
                <a:lnTo>
                  <a:pt x="15" y="166"/>
                </a:lnTo>
                <a:lnTo>
                  <a:pt x="14" y="192"/>
                </a:lnTo>
                <a:lnTo>
                  <a:pt x="0" y="192"/>
                </a:lnTo>
                <a:lnTo>
                  <a:pt x="1" y="169"/>
                </a:lnTo>
                <a:lnTo>
                  <a:pt x="4" y="145"/>
                </a:lnTo>
                <a:lnTo>
                  <a:pt x="6" y="120"/>
                </a:lnTo>
                <a:lnTo>
                  <a:pt x="10" y="96"/>
                </a:lnTo>
                <a:lnTo>
                  <a:pt x="12" y="71"/>
                </a:lnTo>
                <a:lnTo>
                  <a:pt x="17" y="48"/>
                </a:lnTo>
                <a:lnTo>
                  <a:pt x="20" y="24"/>
                </a:lnTo>
                <a:lnTo>
                  <a:pt x="25" y="0"/>
                </a:lnTo>
                <a:lnTo>
                  <a:pt x="149" y="0"/>
                </a:lnTo>
                <a:close/>
                <a:moveTo>
                  <a:pt x="930" y="0"/>
                </a:moveTo>
                <a:lnTo>
                  <a:pt x="930" y="76"/>
                </a:lnTo>
                <a:lnTo>
                  <a:pt x="1112" y="90"/>
                </a:lnTo>
                <a:lnTo>
                  <a:pt x="1112" y="0"/>
                </a:lnTo>
                <a:lnTo>
                  <a:pt x="1121" y="0"/>
                </a:lnTo>
                <a:lnTo>
                  <a:pt x="1121" y="91"/>
                </a:lnTo>
                <a:lnTo>
                  <a:pt x="1174" y="94"/>
                </a:lnTo>
                <a:lnTo>
                  <a:pt x="1174" y="0"/>
                </a:lnTo>
                <a:lnTo>
                  <a:pt x="1182" y="0"/>
                </a:lnTo>
                <a:lnTo>
                  <a:pt x="1182" y="97"/>
                </a:lnTo>
                <a:lnTo>
                  <a:pt x="1184" y="97"/>
                </a:lnTo>
                <a:lnTo>
                  <a:pt x="1353" y="108"/>
                </a:lnTo>
                <a:lnTo>
                  <a:pt x="1353" y="0"/>
                </a:lnTo>
                <a:lnTo>
                  <a:pt x="1363" y="0"/>
                </a:lnTo>
                <a:lnTo>
                  <a:pt x="1363" y="111"/>
                </a:lnTo>
                <a:lnTo>
                  <a:pt x="1414" y="114"/>
                </a:lnTo>
                <a:lnTo>
                  <a:pt x="1414" y="0"/>
                </a:lnTo>
                <a:lnTo>
                  <a:pt x="1422" y="0"/>
                </a:lnTo>
                <a:lnTo>
                  <a:pt x="1422" y="115"/>
                </a:lnTo>
                <a:lnTo>
                  <a:pt x="1473" y="119"/>
                </a:lnTo>
                <a:lnTo>
                  <a:pt x="1473" y="0"/>
                </a:lnTo>
                <a:lnTo>
                  <a:pt x="1481" y="0"/>
                </a:lnTo>
                <a:lnTo>
                  <a:pt x="1481" y="119"/>
                </a:lnTo>
                <a:lnTo>
                  <a:pt x="1492" y="119"/>
                </a:lnTo>
                <a:lnTo>
                  <a:pt x="1675" y="135"/>
                </a:lnTo>
                <a:lnTo>
                  <a:pt x="1679" y="135"/>
                </a:lnTo>
                <a:lnTo>
                  <a:pt x="1679" y="0"/>
                </a:lnTo>
                <a:lnTo>
                  <a:pt x="1687" y="0"/>
                </a:lnTo>
                <a:lnTo>
                  <a:pt x="1687" y="135"/>
                </a:lnTo>
                <a:lnTo>
                  <a:pt x="1725" y="139"/>
                </a:lnTo>
                <a:lnTo>
                  <a:pt x="1725" y="0"/>
                </a:lnTo>
                <a:lnTo>
                  <a:pt x="1732" y="0"/>
                </a:lnTo>
                <a:lnTo>
                  <a:pt x="1732" y="139"/>
                </a:lnTo>
                <a:lnTo>
                  <a:pt x="1770" y="142"/>
                </a:lnTo>
                <a:lnTo>
                  <a:pt x="1770" y="0"/>
                </a:lnTo>
                <a:lnTo>
                  <a:pt x="1779" y="0"/>
                </a:lnTo>
                <a:lnTo>
                  <a:pt x="1779" y="143"/>
                </a:lnTo>
                <a:lnTo>
                  <a:pt x="1787" y="143"/>
                </a:lnTo>
                <a:lnTo>
                  <a:pt x="1931" y="156"/>
                </a:lnTo>
                <a:lnTo>
                  <a:pt x="1939" y="156"/>
                </a:lnTo>
                <a:lnTo>
                  <a:pt x="1939" y="0"/>
                </a:lnTo>
                <a:lnTo>
                  <a:pt x="1948" y="0"/>
                </a:lnTo>
                <a:lnTo>
                  <a:pt x="1948" y="156"/>
                </a:lnTo>
                <a:lnTo>
                  <a:pt x="1987" y="160"/>
                </a:lnTo>
                <a:lnTo>
                  <a:pt x="1987" y="0"/>
                </a:lnTo>
                <a:lnTo>
                  <a:pt x="1996" y="0"/>
                </a:lnTo>
                <a:lnTo>
                  <a:pt x="1997" y="161"/>
                </a:lnTo>
                <a:lnTo>
                  <a:pt x="2010" y="161"/>
                </a:lnTo>
                <a:lnTo>
                  <a:pt x="2145" y="171"/>
                </a:lnTo>
                <a:lnTo>
                  <a:pt x="2145" y="0"/>
                </a:lnTo>
                <a:lnTo>
                  <a:pt x="2152" y="0"/>
                </a:lnTo>
                <a:lnTo>
                  <a:pt x="2152" y="182"/>
                </a:lnTo>
                <a:lnTo>
                  <a:pt x="1987" y="168"/>
                </a:lnTo>
                <a:lnTo>
                  <a:pt x="1948" y="164"/>
                </a:lnTo>
                <a:lnTo>
                  <a:pt x="1770" y="150"/>
                </a:lnTo>
                <a:lnTo>
                  <a:pt x="1732" y="147"/>
                </a:lnTo>
                <a:lnTo>
                  <a:pt x="1732" y="192"/>
                </a:lnTo>
                <a:lnTo>
                  <a:pt x="1725" y="192"/>
                </a:lnTo>
                <a:lnTo>
                  <a:pt x="1725" y="147"/>
                </a:lnTo>
                <a:lnTo>
                  <a:pt x="1687" y="146"/>
                </a:lnTo>
                <a:lnTo>
                  <a:pt x="1473" y="128"/>
                </a:lnTo>
                <a:lnTo>
                  <a:pt x="1422" y="122"/>
                </a:lnTo>
                <a:lnTo>
                  <a:pt x="1422" y="192"/>
                </a:lnTo>
                <a:lnTo>
                  <a:pt x="1414" y="192"/>
                </a:lnTo>
                <a:lnTo>
                  <a:pt x="1414" y="122"/>
                </a:lnTo>
                <a:lnTo>
                  <a:pt x="1363" y="119"/>
                </a:lnTo>
                <a:lnTo>
                  <a:pt x="1174" y="104"/>
                </a:lnTo>
                <a:lnTo>
                  <a:pt x="1112" y="98"/>
                </a:lnTo>
                <a:lnTo>
                  <a:pt x="920" y="83"/>
                </a:lnTo>
                <a:lnTo>
                  <a:pt x="920" y="0"/>
                </a:lnTo>
                <a:lnTo>
                  <a:pt x="930" y="0"/>
                </a:lnTo>
                <a:close/>
                <a:moveTo>
                  <a:pt x="986" y="0"/>
                </a:moveTo>
                <a:lnTo>
                  <a:pt x="986" y="22"/>
                </a:lnTo>
                <a:lnTo>
                  <a:pt x="1058" y="28"/>
                </a:lnTo>
                <a:lnTo>
                  <a:pt x="1058" y="0"/>
                </a:lnTo>
                <a:lnTo>
                  <a:pt x="1084" y="0"/>
                </a:lnTo>
                <a:lnTo>
                  <a:pt x="1084" y="38"/>
                </a:lnTo>
                <a:lnTo>
                  <a:pt x="979" y="31"/>
                </a:lnTo>
                <a:lnTo>
                  <a:pt x="979" y="0"/>
                </a:lnTo>
                <a:lnTo>
                  <a:pt x="986" y="0"/>
                </a:lnTo>
                <a:close/>
                <a:moveTo>
                  <a:pt x="1233" y="0"/>
                </a:moveTo>
                <a:lnTo>
                  <a:pt x="1233" y="38"/>
                </a:lnTo>
                <a:lnTo>
                  <a:pt x="1294" y="44"/>
                </a:lnTo>
                <a:lnTo>
                  <a:pt x="1294" y="0"/>
                </a:lnTo>
                <a:lnTo>
                  <a:pt x="1321" y="0"/>
                </a:lnTo>
                <a:lnTo>
                  <a:pt x="1321" y="55"/>
                </a:lnTo>
                <a:lnTo>
                  <a:pt x="1225" y="48"/>
                </a:lnTo>
                <a:lnTo>
                  <a:pt x="1225" y="0"/>
                </a:lnTo>
                <a:lnTo>
                  <a:pt x="1233" y="0"/>
                </a:lnTo>
                <a:close/>
                <a:moveTo>
                  <a:pt x="1533" y="0"/>
                </a:moveTo>
                <a:lnTo>
                  <a:pt x="1533" y="65"/>
                </a:lnTo>
                <a:lnTo>
                  <a:pt x="1610" y="72"/>
                </a:lnTo>
                <a:lnTo>
                  <a:pt x="1610" y="0"/>
                </a:lnTo>
                <a:lnTo>
                  <a:pt x="1634" y="0"/>
                </a:lnTo>
                <a:lnTo>
                  <a:pt x="1634" y="83"/>
                </a:lnTo>
                <a:lnTo>
                  <a:pt x="1523" y="73"/>
                </a:lnTo>
                <a:lnTo>
                  <a:pt x="1523" y="0"/>
                </a:lnTo>
                <a:lnTo>
                  <a:pt x="1533" y="0"/>
                </a:lnTo>
                <a:close/>
                <a:moveTo>
                  <a:pt x="1824" y="0"/>
                </a:moveTo>
                <a:lnTo>
                  <a:pt x="1824" y="90"/>
                </a:lnTo>
                <a:lnTo>
                  <a:pt x="1885" y="94"/>
                </a:lnTo>
                <a:lnTo>
                  <a:pt x="1885" y="0"/>
                </a:lnTo>
                <a:lnTo>
                  <a:pt x="1911" y="0"/>
                </a:lnTo>
                <a:lnTo>
                  <a:pt x="1911" y="105"/>
                </a:lnTo>
                <a:lnTo>
                  <a:pt x="1815" y="98"/>
                </a:lnTo>
                <a:lnTo>
                  <a:pt x="1815" y="0"/>
                </a:lnTo>
                <a:lnTo>
                  <a:pt x="1824" y="0"/>
                </a:lnTo>
                <a:close/>
                <a:moveTo>
                  <a:pt x="2039" y="0"/>
                </a:moveTo>
                <a:lnTo>
                  <a:pt x="2039" y="107"/>
                </a:lnTo>
                <a:lnTo>
                  <a:pt x="2090" y="111"/>
                </a:lnTo>
                <a:lnTo>
                  <a:pt x="2090" y="0"/>
                </a:lnTo>
                <a:lnTo>
                  <a:pt x="2116" y="0"/>
                </a:lnTo>
                <a:lnTo>
                  <a:pt x="2116" y="121"/>
                </a:lnTo>
                <a:lnTo>
                  <a:pt x="2031" y="115"/>
                </a:lnTo>
                <a:lnTo>
                  <a:pt x="2031" y="0"/>
                </a:lnTo>
                <a:lnTo>
                  <a:pt x="2039" y="0"/>
                </a:lnTo>
                <a:close/>
                <a:moveTo>
                  <a:pt x="2222" y="0"/>
                </a:moveTo>
                <a:lnTo>
                  <a:pt x="2222" y="164"/>
                </a:lnTo>
                <a:lnTo>
                  <a:pt x="2588" y="192"/>
                </a:lnTo>
                <a:lnTo>
                  <a:pt x="2297" y="192"/>
                </a:lnTo>
                <a:lnTo>
                  <a:pt x="2199" y="185"/>
                </a:lnTo>
                <a:lnTo>
                  <a:pt x="2199" y="0"/>
                </a:lnTo>
                <a:lnTo>
                  <a:pt x="2222" y="0"/>
                </a:lnTo>
                <a:close/>
                <a:moveTo>
                  <a:pt x="2882" y="0"/>
                </a:moveTo>
                <a:lnTo>
                  <a:pt x="2887" y="24"/>
                </a:lnTo>
                <a:lnTo>
                  <a:pt x="2890" y="48"/>
                </a:lnTo>
                <a:lnTo>
                  <a:pt x="2895" y="71"/>
                </a:lnTo>
                <a:lnTo>
                  <a:pt x="2897" y="96"/>
                </a:lnTo>
                <a:lnTo>
                  <a:pt x="2901" y="120"/>
                </a:lnTo>
                <a:lnTo>
                  <a:pt x="2903" y="145"/>
                </a:lnTo>
                <a:lnTo>
                  <a:pt x="2904" y="169"/>
                </a:lnTo>
                <a:lnTo>
                  <a:pt x="2906" y="192"/>
                </a:lnTo>
                <a:lnTo>
                  <a:pt x="2893" y="192"/>
                </a:lnTo>
                <a:lnTo>
                  <a:pt x="2892" y="169"/>
                </a:lnTo>
                <a:lnTo>
                  <a:pt x="2889" y="145"/>
                </a:lnTo>
                <a:lnTo>
                  <a:pt x="2887" y="120"/>
                </a:lnTo>
                <a:lnTo>
                  <a:pt x="2885" y="96"/>
                </a:lnTo>
                <a:lnTo>
                  <a:pt x="2881" y="71"/>
                </a:lnTo>
                <a:lnTo>
                  <a:pt x="2876" y="48"/>
                </a:lnTo>
                <a:lnTo>
                  <a:pt x="2873" y="24"/>
                </a:lnTo>
                <a:lnTo>
                  <a:pt x="2868" y="0"/>
                </a:lnTo>
                <a:lnTo>
                  <a:pt x="2882" y="0"/>
                </a:lnTo>
                <a:close/>
                <a:moveTo>
                  <a:pt x="920" y="192"/>
                </a:moveTo>
                <a:lnTo>
                  <a:pt x="920" y="142"/>
                </a:lnTo>
                <a:lnTo>
                  <a:pt x="1121" y="157"/>
                </a:lnTo>
                <a:lnTo>
                  <a:pt x="1121" y="192"/>
                </a:lnTo>
                <a:lnTo>
                  <a:pt x="1112" y="192"/>
                </a:lnTo>
                <a:lnTo>
                  <a:pt x="1112" y="164"/>
                </a:lnTo>
                <a:lnTo>
                  <a:pt x="930" y="150"/>
                </a:lnTo>
                <a:lnTo>
                  <a:pt x="930" y="192"/>
                </a:lnTo>
                <a:lnTo>
                  <a:pt x="920" y="192"/>
                </a:lnTo>
                <a:close/>
                <a:moveTo>
                  <a:pt x="1174" y="192"/>
                </a:moveTo>
                <a:lnTo>
                  <a:pt x="1174" y="161"/>
                </a:lnTo>
                <a:lnTo>
                  <a:pt x="1363" y="175"/>
                </a:lnTo>
                <a:lnTo>
                  <a:pt x="1363" y="192"/>
                </a:lnTo>
                <a:lnTo>
                  <a:pt x="1353" y="192"/>
                </a:lnTo>
                <a:lnTo>
                  <a:pt x="1353" y="182"/>
                </a:lnTo>
                <a:lnTo>
                  <a:pt x="1182" y="170"/>
                </a:lnTo>
                <a:lnTo>
                  <a:pt x="1182" y="192"/>
                </a:lnTo>
                <a:lnTo>
                  <a:pt x="1174" y="192"/>
                </a:lnTo>
                <a:close/>
                <a:moveTo>
                  <a:pt x="1473" y="192"/>
                </a:moveTo>
                <a:lnTo>
                  <a:pt x="1473" y="184"/>
                </a:lnTo>
                <a:lnTo>
                  <a:pt x="1624" y="192"/>
                </a:lnTo>
                <a:lnTo>
                  <a:pt x="1487" y="192"/>
                </a:lnTo>
                <a:lnTo>
                  <a:pt x="1481" y="192"/>
                </a:lnTo>
                <a:lnTo>
                  <a:pt x="1473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5" name="Freeform 1275"/>
          <p:cNvSpPr>
            <a:spLocks noEditPoints="1"/>
          </p:cNvSpPr>
          <p:nvPr/>
        </p:nvSpPr>
        <p:spPr bwMode="auto">
          <a:xfrm>
            <a:off x="5913438" y="2244725"/>
            <a:ext cx="520700" cy="220663"/>
          </a:xfrm>
          <a:custGeom>
            <a:avLst/>
            <a:gdLst>
              <a:gd name="T0" fmla="*/ 2147483647 w 2857"/>
              <a:gd name="T1" fmla="*/ 2147483647 h 1174"/>
              <a:gd name="T2" fmla="*/ 2147483647 w 2857"/>
              <a:gd name="T3" fmla="*/ 2147483647 h 1174"/>
              <a:gd name="T4" fmla="*/ 2147483647 w 2857"/>
              <a:gd name="T5" fmla="*/ 2147483647 h 1174"/>
              <a:gd name="T6" fmla="*/ 2147483647 w 2857"/>
              <a:gd name="T7" fmla="*/ 2147483647 h 1174"/>
              <a:gd name="T8" fmla="*/ 2147483647 w 2857"/>
              <a:gd name="T9" fmla="*/ 2147483647 h 1174"/>
              <a:gd name="T10" fmla="*/ 2147483647 w 2857"/>
              <a:gd name="T11" fmla="*/ 2147483647 h 1174"/>
              <a:gd name="T12" fmla="*/ 2147483647 w 2857"/>
              <a:gd name="T13" fmla="*/ 2147483647 h 1174"/>
              <a:gd name="T14" fmla="*/ 2147483647 w 2857"/>
              <a:gd name="T15" fmla="*/ 2147483647 h 1174"/>
              <a:gd name="T16" fmla="*/ 2147483647 w 2857"/>
              <a:gd name="T17" fmla="*/ 2147483647 h 1174"/>
              <a:gd name="T18" fmla="*/ 2147483647 w 2857"/>
              <a:gd name="T19" fmla="*/ 2147483647 h 1174"/>
              <a:gd name="T20" fmla="*/ 2147483647 w 2857"/>
              <a:gd name="T21" fmla="*/ 2147483647 h 1174"/>
              <a:gd name="T22" fmla="*/ 2147483647 w 2857"/>
              <a:gd name="T23" fmla="*/ 2147483647 h 1174"/>
              <a:gd name="T24" fmla="*/ 2147483647 w 2857"/>
              <a:gd name="T25" fmla="*/ 2147483647 h 1174"/>
              <a:gd name="T26" fmla="*/ 2147483647 w 2857"/>
              <a:gd name="T27" fmla="*/ 2147483647 h 1174"/>
              <a:gd name="T28" fmla="*/ 2147483647 w 2857"/>
              <a:gd name="T29" fmla="*/ 2147483647 h 1174"/>
              <a:gd name="T30" fmla="*/ 2147483647 w 2857"/>
              <a:gd name="T31" fmla="*/ 2147483647 h 1174"/>
              <a:gd name="T32" fmla="*/ 2147483647 w 2857"/>
              <a:gd name="T33" fmla="*/ 2147483647 h 1174"/>
              <a:gd name="T34" fmla="*/ 2147483647 w 2857"/>
              <a:gd name="T35" fmla="*/ 2147483647 h 1174"/>
              <a:gd name="T36" fmla="*/ 2147483647 w 2857"/>
              <a:gd name="T37" fmla="*/ 2147483647 h 1174"/>
              <a:gd name="T38" fmla="*/ 2147483647 w 2857"/>
              <a:gd name="T39" fmla="*/ 2147483647 h 1174"/>
              <a:gd name="T40" fmla="*/ 2147483647 w 2857"/>
              <a:gd name="T41" fmla="*/ 2147483647 h 1174"/>
              <a:gd name="T42" fmla="*/ 2147483647 w 2857"/>
              <a:gd name="T43" fmla="*/ 2147483647 h 1174"/>
              <a:gd name="T44" fmla="*/ 2147483647 w 2857"/>
              <a:gd name="T45" fmla="*/ 2147483647 h 1174"/>
              <a:gd name="T46" fmla="*/ 2147483647 w 2857"/>
              <a:gd name="T47" fmla="*/ 2147483647 h 1174"/>
              <a:gd name="T48" fmla="*/ 2147483647 w 2857"/>
              <a:gd name="T49" fmla="*/ 2147483647 h 1174"/>
              <a:gd name="T50" fmla="*/ 2147483647 w 2857"/>
              <a:gd name="T51" fmla="*/ 2147483647 h 1174"/>
              <a:gd name="T52" fmla="*/ 2147483647 w 2857"/>
              <a:gd name="T53" fmla="*/ 2147483647 h 1174"/>
              <a:gd name="T54" fmla="*/ 2147483647 w 2857"/>
              <a:gd name="T55" fmla="*/ 2147483647 h 1174"/>
              <a:gd name="T56" fmla="*/ 2147483647 w 2857"/>
              <a:gd name="T57" fmla="*/ 2147483647 h 1174"/>
              <a:gd name="T58" fmla="*/ 2147483647 w 2857"/>
              <a:gd name="T59" fmla="*/ 2147483647 h 1174"/>
              <a:gd name="T60" fmla="*/ 2147483647 w 2857"/>
              <a:gd name="T61" fmla="*/ 2147483647 h 1174"/>
              <a:gd name="T62" fmla="*/ 2147483647 w 2857"/>
              <a:gd name="T63" fmla="*/ 2147483647 h 1174"/>
              <a:gd name="T64" fmla="*/ 2147483647 w 2857"/>
              <a:gd name="T65" fmla="*/ 2147483647 h 1174"/>
              <a:gd name="T66" fmla="*/ 2147483647 w 2857"/>
              <a:gd name="T67" fmla="*/ 2147483647 h 1174"/>
              <a:gd name="T68" fmla="*/ 2147483647 w 2857"/>
              <a:gd name="T69" fmla="*/ 2147483647 h 1174"/>
              <a:gd name="T70" fmla="*/ 2147483647 w 2857"/>
              <a:gd name="T71" fmla="*/ 2147483647 h 1174"/>
              <a:gd name="T72" fmla="*/ 2147483647 w 2857"/>
              <a:gd name="T73" fmla="*/ 2147483647 h 1174"/>
              <a:gd name="T74" fmla="*/ 2147483647 w 2857"/>
              <a:gd name="T75" fmla="*/ 2147483647 h 1174"/>
              <a:gd name="T76" fmla="*/ 2147483647 w 2857"/>
              <a:gd name="T77" fmla="*/ 2147483647 h 1174"/>
              <a:gd name="T78" fmla="*/ 2147483647 w 2857"/>
              <a:gd name="T79" fmla="*/ 2147483647 h 1174"/>
              <a:gd name="T80" fmla="*/ 2147483647 w 2857"/>
              <a:gd name="T81" fmla="*/ 2147483647 h 1174"/>
              <a:gd name="T82" fmla="*/ 2147483647 w 2857"/>
              <a:gd name="T83" fmla="*/ 2147483647 h 1174"/>
              <a:gd name="T84" fmla="*/ 2147483647 w 2857"/>
              <a:gd name="T85" fmla="*/ 2147483647 h 1174"/>
              <a:gd name="T86" fmla="*/ 2147483647 w 2857"/>
              <a:gd name="T87" fmla="*/ 2147483647 h 1174"/>
              <a:gd name="T88" fmla="*/ 2147483647 w 2857"/>
              <a:gd name="T89" fmla="*/ 2147483647 h 1174"/>
              <a:gd name="T90" fmla="*/ 2147483647 w 2857"/>
              <a:gd name="T91" fmla="*/ 2147483647 h 1174"/>
              <a:gd name="T92" fmla="*/ 2147483647 w 2857"/>
              <a:gd name="T93" fmla="*/ 2147483647 h 1174"/>
              <a:gd name="T94" fmla="*/ 2147483647 w 2857"/>
              <a:gd name="T95" fmla="*/ 2147483647 h 1174"/>
              <a:gd name="T96" fmla="*/ 2147483647 w 2857"/>
              <a:gd name="T97" fmla="*/ 2147483647 h 1174"/>
              <a:gd name="T98" fmla="*/ 2147483647 w 2857"/>
              <a:gd name="T99" fmla="*/ 2147483647 h 1174"/>
              <a:gd name="T100" fmla="*/ 2147483647 w 2857"/>
              <a:gd name="T101" fmla="*/ 2147483647 h 1174"/>
              <a:gd name="T102" fmla="*/ 2147483647 w 2857"/>
              <a:gd name="T103" fmla="*/ 2147483647 h 1174"/>
              <a:gd name="T104" fmla="*/ 2147483647 w 2857"/>
              <a:gd name="T105" fmla="*/ 2147483647 h 1174"/>
              <a:gd name="T106" fmla="*/ 2147483647 w 2857"/>
              <a:gd name="T107" fmla="*/ 2147483647 h 1174"/>
              <a:gd name="T108" fmla="*/ 2147483647 w 2857"/>
              <a:gd name="T109" fmla="*/ 2147483647 h 1174"/>
              <a:gd name="T110" fmla="*/ 2147483647 w 2857"/>
              <a:gd name="T111" fmla="*/ 2147483647 h 1174"/>
              <a:gd name="T112" fmla="*/ 2147483647 w 2857"/>
              <a:gd name="T113" fmla="*/ 2147483647 h 1174"/>
              <a:gd name="T114" fmla="*/ 2147483647 w 2857"/>
              <a:gd name="T115" fmla="*/ 2147483647 h 1174"/>
              <a:gd name="T116" fmla="*/ 2147483647 w 2857"/>
              <a:gd name="T117" fmla="*/ 2147483647 h 1174"/>
              <a:gd name="T118" fmla="*/ 2147483647 w 2857"/>
              <a:gd name="T119" fmla="*/ 2147483647 h 11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57"/>
              <a:gd name="T181" fmla="*/ 0 h 1174"/>
              <a:gd name="T182" fmla="*/ 2857 w 2857"/>
              <a:gd name="T183" fmla="*/ 1174 h 11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57" h="1174">
                <a:moveTo>
                  <a:pt x="0" y="1174"/>
                </a:moveTo>
                <a:lnTo>
                  <a:pt x="14" y="1111"/>
                </a:lnTo>
                <a:lnTo>
                  <a:pt x="30" y="1050"/>
                </a:lnTo>
                <a:lnTo>
                  <a:pt x="48" y="991"/>
                </a:lnTo>
                <a:lnTo>
                  <a:pt x="70" y="931"/>
                </a:lnTo>
                <a:lnTo>
                  <a:pt x="93" y="873"/>
                </a:lnTo>
                <a:lnTo>
                  <a:pt x="120" y="817"/>
                </a:lnTo>
                <a:lnTo>
                  <a:pt x="148" y="762"/>
                </a:lnTo>
                <a:lnTo>
                  <a:pt x="179" y="707"/>
                </a:lnTo>
                <a:lnTo>
                  <a:pt x="212" y="655"/>
                </a:lnTo>
                <a:lnTo>
                  <a:pt x="246" y="605"/>
                </a:lnTo>
                <a:lnTo>
                  <a:pt x="283" y="556"/>
                </a:lnTo>
                <a:lnTo>
                  <a:pt x="323" y="508"/>
                </a:lnTo>
                <a:lnTo>
                  <a:pt x="364" y="461"/>
                </a:lnTo>
                <a:lnTo>
                  <a:pt x="407" y="418"/>
                </a:lnTo>
                <a:lnTo>
                  <a:pt x="451" y="376"/>
                </a:lnTo>
                <a:lnTo>
                  <a:pt x="498" y="335"/>
                </a:lnTo>
                <a:lnTo>
                  <a:pt x="546" y="297"/>
                </a:lnTo>
                <a:lnTo>
                  <a:pt x="596" y="261"/>
                </a:lnTo>
                <a:lnTo>
                  <a:pt x="647" y="227"/>
                </a:lnTo>
                <a:lnTo>
                  <a:pt x="700" y="194"/>
                </a:lnTo>
                <a:lnTo>
                  <a:pt x="754" y="164"/>
                </a:lnTo>
                <a:lnTo>
                  <a:pt x="809" y="137"/>
                </a:lnTo>
                <a:lnTo>
                  <a:pt x="866" y="111"/>
                </a:lnTo>
                <a:lnTo>
                  <a:pt x="925" y="88"/>
                </a:lnTo>
                <a:lnTo>
                  <a:pt x="983" y="67"/>
                </a:lnTo>
                <a:lnTo>
                  <a:pt x="1044" y="50"/>
                </a:lnTo>
                <a:lnTo>
                  <a:pt x="1105" y="36"/>
                </a:lnTo>
                <a:lnTo>
                  <a:pt x="1168" y="23"/>
                </a:lnTo>
                <a:lnTo>
                  <a:pt x="1231" y="12"/>
                </a:lnTo>
                <a:lnTo>
                  <a:pt x="1297" y="5"/>
                </a:lnTo>
                <a:lnTo>
                  <a:pt x="1361" y="1"/>
                </a:lnTo>
                <a:lnTo>
                  <a:pt x="1427" y="0"/>
                </a:lnTo>
                <a:lnTo>
                  <a:pt x="1494" y="1"/>
                </a:lnTo>
                <a:lnTo>
                  <a:pt x="1558" y="5"/>
                </a:lnTo>
                <a:lnTo>
                  <a:pt x="1623" y="12"/>
                </a:lnTo>
                <a:lnTo>
                  <a:pt x="1687" y="23"/>
                </a:lnTo>
                <a:lnTo>
                  <a:pt x="1749" y="36"/>
                </a:lnTo>
                <a:lnTo>
                  <a:pt x="1811" y="50"/>
                </a:lnTo>
                <a:lnTo>
                  <a:pt x="1872" y="67"/>
                </a:lnTo>
                <a:lnTo>
                  <a:pt x="1930" y="88"/>
                </a:lnTo>
                <a:lnTo>
                  <a:pt x="1990" y="111"/>
                </a:lnTo>
                <a:lnTo>
                  <a:pt x="2047" y="137"/>
                </a:lnTo>
                <a:lnTo>
                  <a:pt x="2103" y="164"/>
                </a:lnTo>
                <a:lnTo>
                  <a:pt x="2156" y="194"/>
                </a:lnTo>
                <a:lnTo>
                  <a:pt x="2209" y="227"/>
                </a:lnTo>
                <a:lnTo>
                  <a:pt x="2261" y="261"/>
                </a:lnTo>
                <a:lnTo>
                  <a:pt x="2310" y="297"/>
                </a:lnTo>
                <a:lnTo>
                  <a:pt x="2358" y="335"/>
                </a:lnTo>
                <a:lnTo>
                  <a:pt x="2405" y="376"/>
                </a:lnTo>
                <a:lnTo>
                  <a:pt x="2450" y="418"/>
                </a:lnTo>
                <a:lnTo>
                  <a:pt x="2493" y="461"/>
                </a:lnTo>
                <a:lnTo>
                  <a:pt x="2533" y="508"/>
                </a:lnTo>
                <a:lnTo>
                  <a:pt x="2573" y="556"/>
                </a:lnTo>
                <a:lnTo>
                  <a:pt x="2610" y="605"/>
                </a:lnTo>
                <a:lnTo>
                  <a:pt x="2645" y="655"/>
                </a:lnTo>
                <a:lnTo>
                  <a:pt x="2678" y="707"/>
                </a:lnTo>
                <a:lnTo>
                  <a:pt x="2708" y="762"/>
                </a:lnTo>
                <a:lnTo>
                  <a:pt x="2736" y="817"/>
                </a:lnTo>
                <a:lnTo>
                  <a:pt x="2763" y="873"/>
                </a:lnTo>
                <a:lnTo>
                  <a:pt x="2787" y="931"/>
                </a:lnTo>
                <a:lnTo>
                  <a:pt x="2808" y="991"/>
                </a:lnTo>
                <a:lnTo>
                  <a:pt x="2827" y="1050"/>
                </a:lnTo>
                <a:lnTo>
                  <a:pt x="2843" y="1111"/>
                </a:lnTo>
                <a:lnTo>
                  <a:pt x="2857" y="1174"/>
                </a:lnTo>
                <a:lnTo>
                  <a:pt x="2843" y="1174"/>
                </a:lnTo>
                <a:lnTo>
                  <a:pt x="2837" y="1144"/>
                </a:lnTo>
                <a:lnTo>
                  <a:pt x="2830" y="1115"/>
                </a:lnTo>
                <a:lnTo>
                  <a:pt x="2822" y="1085"/>
                </a:lnTo>
                <a:lnTo>
                  <a:pt x="2814" y="1055"/>
                </a:lnTo>
                <a:lnTo>
                  <a:pt x="2211" y="993"/>
                </a:lnTo>
                <a:lnTo>
                  <a:pt x="2216" y="997"/>
                </a:lnTo>
                <a:lnTo>
                  <a:pt x="2219" y="999"/>
                </a:lnTo>
                <a:lnTo>
                  <a:pt x="2282" y="1026"/>
                </a:lnTo>
                <a:lnTo>
                  <a:pt x="2197" y="1018"/>
                </a:lnTo>
                <a:lnTo>
                  <a:pt x="2197" y="1174"/>
                </a:lnTo>
                <a:lnTo>
                  <a:pt x="2174" y="1174"/>
                </a:lnTo>
                <a:lnTo>
                  <a:pt x="2174" y="1017"/>
                </a:lnTo>
                <a:lnTo>
                  <a:pt x="1707" y="968"/>
                </a:lnTo>
                <a:lnTo>
                  <a:pt x="1707" y="1174"/>
                </a:lnTo>
                <a:lnTo>
                  <a:pt x="1700" y="1174"/>
                </a:lnTo>
                <a:lnTo>
                  <a:pt x="1700" y="965"/>
                </a:lnTo>
                <a:lnTo>
                  <a:pt x="1397" y="934"/>
                </a:lnTo>
                <a:lnTo>
                  <a:pt x="1397" y="1174"/>
                </a:lnTo>
                <a:lnTo>
                  <a:pt x="1389" y="1174"/>
                </a:lnTo>
                <a:lnTo>
                  <a:pt x="1389" y="933"/>
                </a:lnTo>
                <a:lnTo>
                  <a:pt x="846" y="877"/>
                </a:lnTo>
                <a:lnTo>
                  <a:pt x="839" y="877"/>
                </a:lnTo>
                <a:lnTo>
                  <a:pt x="839" y="1174"/>
                </a:lnTo>
                <a:lnTo>
                  <a:pt x="817" y="1174"/>
                </a:lnTo>
                <a:lnTo>
                  <a:pt x="817" y="881"/>
                </a:lnTo>
                <a:lnTo>
                  <a:pt x="430" y="958"/>
                </a:lnTo>
                <a:lnTo>
                  <a:pt x="745" y="1174"/>
                </a:lnTo>
                <a:lnTo>
                  <a:pt x="729" y="1174"/>
                </a:lnTo>
                <a:lnTo>
                  <a:pt x="414" y="961"/>
                </a:lnTo>
                <a:lnTo>
                  <a:pt x="437" y="947"/>
                </a:lnTo>
                <a:lnTo>
                  <a:pt x="459" y="933"/>
                </a:lnTo>
                <a:lnTo>
                  <a:pt x="480" y="917"/>
                </a:lnTo>
                <a:lnTo>
                  <a:pt x="501" y="900"/>
                </a:lnTo>
                <a:lnTo>
                  <a:pt x="521" y="882"/>
                </a:lnTo>
                <a:lnTo>
                  <a:pt x="541" y="864"/>
                </a:lnTo>
                <a:lnTo>
                  <a:pt x="560" y="843"/>
                </a:lnTo>
                <a:lnTo>
                  <a:pt x="578" y="823"/>
                </a:lnTo>
                <a:lnTo>
                  <a:pt x="154" y="780"/>
                </a:lnTo>
                <a:lnTo>
                  <a:pt x="130" y="824"/>
                </a:lnTo>
                <a:lnTo>
                  <a:pt x="109" y="871"/>
                </a:lnTo>
                <a:lnTo>
                  <a:pt x="88" y="919"/>
                </a:lnTo>
                <a:lnTo>
                  <a:pt x="71" y="966"/>
                </a:lnTo>
                <a:lnTo>
                  <a:pt x="53" y="1015"/>
                </a:lnTo>
                <a:lnTo>
                  <a:pt x="38" y="1064"/>
                </a:lnTo>
                <a:lnTo>
                  <a:pt x="27" y="1115"/>
                </a:lnTo>
                <a:lnTo>
                  <a:pt x="15" y="1165"/>
                </a:lnTo>
                <a:lnTo>
                  <a:pt x="124" y="1174"/>
                </a:lnTo>
                <a:lnTo>
                  <a:pt x="0" y="1174"/>
                </a:lnTo>
                <a:close/>
                <a:moveTo>
                  <a:pt x="895" y="1174"/>
                </a:moveTo>
                <a:lnTo>
                  <a:pt x="895" y="919"/>
                </a:lnTo>
                <a:lnTo>
                  <a:pt x="1096" y="937"/>
                </a:lnTo>
                <a:lnTo>
                  <a:pt x="1096" y="1174"/>
                </a:lnTo>
                <a:lnTo>
                  <a:pt x="1087" y="1174"/>
                </a:lnTo>
                <a:lnTo>
                  <a:pt x="1087" y="944"/>
                </a:lnTo>
                <a:lnTo>
                  <a:pt x="1059" y="943"/>
                </a:lnTo>
                <a:lnTo>
                  <a:pt x="1059" y="1174"/>
                </a:lnTo>
                <a:lnTo>
                  <a:pt x="1033" y="1174"/>
                </a:lnTo>
                <a:lnTo>
                  <a:pt x="1033" y="955"/>
                </a:lnTo>
                <a:lnTo>
                  <a:pt x="961" y="948"/>
                </a:lnTo>
                <a:lnTo>
                  <a:pt x="961" y="1174"/>
                </a:lnTo>
                <a:lnTo>
                  <a:pt x="954" y="1174"/>
                </a:lnTo>
                <a:lnTo>
                  <a:pt x="954" y="933"/>
                </a:lnTo>
                <a:lnTo>
                  <a:pt x="905" y="927"/>
                </a:lnTo>
                <a:lnTo>
                  <a:pt x="905" y="1174"/>
                </a:lnTo>
                <a:lnTo>
                  <a:pt x="895" y="1174"/>
                </a:lnTo>
                <a:close/>
                <a:moveTo>
                  <a:pt x="1149" y="1174"/>
                </a:moveTo>
                <a:lnTo>
                  <a:pt x="1149" y="943"/>
                </a:lnTo>
                <a:lnTo>
                  <a:pt x="1338" y="962"/>
                </a:lnTo>
                <a:lnTo>
                  <a:pt x="1338" y="1174"/>
                </a:lnTo>
                <a:lnTo>
                  <a:pt x="1328" y="1174"/>
                </a:lnTo>
                <a:lnTo>
                  <a:pt x="1328" y="969"/>
                </a:lnTo>
                <a:lnTo>
                  <a:pt x="1296" y="968"/>
                </a:lnTo>
                <a:lnTo>
                  <a:pt x="1296" y="1174"/>
                </a:lnTo>
                <a:lnTo>
                  <a:pt x="1269" y="1174"/>
                </a:lnTo>
                <a:lnTo>
                  <a:pt x="1269" y="979"/>
                </a:lnTo>
                <a:lnTo>
                  <a:pt x="1208" y="975"/>
                </a:lnTo>
                <a:lnTo>
                  <a:pt x="1208" y="1174"/>
                </a:lnTo>
                <a:lnTo>
                  <a:pt x="1200" y="1174"/>
                </a:lnTo>
                <a:lnTo>
                  <a:pt x="1200" y="957"/>
                </a:lnTo>
                <a:lnTo>
                  <a:pt x="1157" y="951"/>
                </a:lnTo>
                <a:lnTo>
                  <a:pt x="1157" y="1174"/>
                </a:lnTo>
                <a:lnTo>
                  <a:pt x="1149" y="1174"/>
                </a:lnTo>
                <a:close/>
                <a:moveTo>
                  <a:pt x="1448" y="1174"/>
                </a:moveTo>
                <a:lnTo>
                  <a:pt x="1448" y="972"/>
                </a:lnTo>
                <a:lnTo>
                  <a:pt x="1662" y="996"/>
                </a:lnTo>
                <a:lnTo>
                  <a:pt x="1662" y="1174"/>
                </a:lnTo>
                <a:lnTo>
                  <a:pt x="1654" y="1174"/>
                </a:lnTo>
                <a:lnTo>
                  <a:pt x="1654" y="1003"/>
                </a:lnTo>
                <a:lnTo>
                  <a:pt x="1580" y="996"/>
                </a:lnTo>
                <a:lnTo>
                  <a:pt x="1587" y="1000"/>
                </a:lnTo>
                <a:lnTo>
                  <a:pt x="1593" y="1007"/>
                </a:lnTo>
                <a:lnTo>
                  <a:pt x="1598" y="1014"/>
                </a:lnTo>
                <a:lnTo>
                  <a:pt x="1602" y="1021"/>
                </a:lnTo>
                <a:lnTo>
                  <a:pt x="1605" y="1032"/>
                </a:lnTo>
                <a:lnTo>
                  <a:pt x="1608" y="1041"/>
                </a:lnTo>
                <a:lnTo>
                  <a:pt x="1609" y="1053"/>
                </a:lnTo>
                <a:lnTo>
                  <a:pt x="1609" y="1064"/>
                </a:lnTo>
                <a:lnTo>
                  <a:pt x="1609" y="1174"/>
                </a:lnTo>
                <a:lnTo>
                  <a:pt x="1585" y="1174"/>
                </a:lnTo>
                <a:lnTo>
                  <a:pt x="1585" y="1062"/>
                </a:lnTo>
                <a:lnTo>
                  <a:pt x="1585" y="1049"/>
                </a:lnTo>
                <a:lnTo>
                  <a:pt x="1582" y="1038"/>
                </a:lnTo>
                <a:lnTo>
                  <a:pt x="1579" y="1027"/>
                </a:lnTo>
                <a:lnTo>
                  <a:pt x="1575" y="1018"/>
                </a:lnTo>
                <a:lnTo>
                  <a:pt x="1570" y="1011"/>
                </a:lnTo>
                <a:lnTo>
                  <a:pt x="1564" y="1005"/>
                </a:lnTo>
                <a:lnTo>
                  <a:pt x="1557" y="1000"/>
                </a:lnTo>
                <a:lnTo>
                  <a:pt x="1550" y="997"/>
                </a:lnTo>
                <a:lnTo>
                  <a:pt x="1540" y="999"/>
                </a:lnTo>
                <a:lnTo>
                  <a:pt x="1532" y="1001"/>
                </a:lnTo>
                <a:lnTo>
                  <a:pt x="1525" y="1006"/>
                </a:lnTo>
                <a:lnTo>
                  <a:pt x="1519" y="1012"/>
                </a:lnTo>
                <a:lnTo>
                  <a:pt x="1515" y="1018"/>
                </a:lnTo>
                <a:lnTo>
                  <a:pt x="1510" y="1027"/>
                </a:lnTo>
                <a:lnTo>
                  <a:pt x="1508" y="1038"/>
                </a:lnTo>
                <a:lnTo>
                  <a:pt x="1508" y="1050"/>
                </a:lnTo>
                <a:lnTo>
                  <a:pt x="1508" y="1174"/>
                </a:lnTo>
                <a:lnTo>
                  <a:pt x="1498" y="1174"/>
                </a:lnTo>
                <a:lnTo>
                  <a:pt x="1501" y="1050"/>
                </a:lnTo>
                <a:lnTo>
                  <a:pt x="1501" y="1038"/>
                </a:lnTo>
                <a:lnTo>
                  <a:pt x="1502" y="1027"/>
                </a:lnTo>
                <a:lnTo>
                  <a:pt x="1505" y="1019"/>
                </a:lnTo>
                <a:lnTo>
                  <a:pt x="1510" y="1012"/>
                </a:lnTo>
                <a:lnTo>
                  <a:pt x="1515" y="1005"/>
                </a:lnTo>
                <a:lnTo>
                  <a:pt x="1522" y="999"/>
                </a:lnTo>
                <a:lnTo>
                  <a:pt x="1529" y="994"/>
                </a:lnTo>
                <a:lnTo>
                  <a:pt x="1537" y="992"/>
                </a:lnTo>
                <a:lnTo>
                  <a:pt x="1456" y="983"/>
                </a:lnTo>
                <a:lnTo>
                  <a:pt x="1456" y="1174"/>
                </a:lnTo>
                <a:lnTo>
                  <a:pt x="1448" y="1174"/>
                </a:lnTo>
                <a:close/>
                <a:moveTo>
                  <a:pt x="1745" y="1174"/>
                </a:moveTo>
                <a:lnTo>
                  <a:pt x="1745" y="1004"/>
                </a:lnTo>
                <a:lnTo>
                  <a:pt x="1923" y="1020"/>
                </a:lnTo>
                <a:lnTo>
                  <a:pt x="1923" y="1174"/>
                </a:lnTo>
                <a:lnTo>
                  <a:pt x="1914" y="1174"/>
                </a:lnTo>
                <a:lnTo>
                  <a:pt x="1914" y="1029"/>
                </a:lnTo>
                <a:lnTo>
                  <a:pt x="1886" y="1026"/>
                </a:lnTo>
                <a:lnTo>
                  <a:pt x="1886" y="1174"/>
                </a:lnTo>
                <a:lnTo>
                  <a:pt x="1860" y="1174"/>
                </a:lnTo>
                <a:lnTo>
                  <a:pt x="1860" y="1038"/>
                </a:lnTo>
                <a:lnTo>
                  <a:pt x="1799" y="1033"/>
                </a:lnTo>
                <a:lnTo>
                  <a:pt x="1799" y="1174"/>
                </a:lnTo>
                <a:lnTo>
                  <a:pt x="1790" y="1174"/>
                </a:lnTo>
                <a:lnTo>
                  <a:pt x="1790" y="1017"/>
                </a:lnTo>
                <a:lnTo>
                  <a:pt x="1754" y="1013"/>
                </a:lnTo>
                <a:lnTo>
                  <a:pt x="1754" y="1174"/>
                </a:lnTo>
                <a:lnTo>
                  <a:pt x="1745" y="1174"/>
                </a:lnTo>
                <a:close/>
                <a:moveTo>
                  <a:pt x="1962" y="1174"/>
                </a:moveTo>
                <a:lnTo>
                  <a:pt x="1962" y="1024"/>
                </a:lnTo>
                <a:lnTo>
                  <a:pt x="2127" y="1041"/>
                </a:lnTo>
                <a:lnTo>
                  <a:pt x="2127" y="1174"/>
                </a:lnTo>
                <a:lnTo>
                  <a:pt x="2120" y="1174"/>
                </a:lnTo>
                <a:lnTo>
                  <a:pt x="2120" y="1048"/>
                </a:lnTo>
                <a:lnTo>
                  <a:pt x="2091" y="1047"/>
                </a:lnTo>
                <a:lnTo>
                  <a:pt x="2091" y="1174"/>
                </a:lnTo>
                <a:lnTo>
                  <a:pt x="2065" y="1174"/>
                </a:lnTo>
                <a:lnTo>
                  <a:pt x="2065" y="1059"/>
                </a:lnTo>
                <a:lnTo>
                  <a:pt x="2016" y="1054"/>
                </a:lnTo>
                <a:lnTo>
                  <a:pt x="2014" y="1174"/>
                </a:lnTo>
                <a:lnTo>
                  <a:pt x="2006" y="1174"/>
                </a:lnTo>
                <a:lnTo>
                  <a:pt x="2006" y="1038"/>
                </a:lnTo>
                <a:lnTo>
                  <a:pt x="1971" y="1034"/>
                </a:lnTo>
                <a:lnTo>
                  <a:pt x="1971" y="1174"/>
                </a:lnTo>
                <a:lnTo>
                  <a:pt x="1962" y="1174"/>
                </a:lnTo>
                <a:close/>
                <a:moveTo>
                  <a:pt x="1427" y="14"/>
                </a:moveTo>
                <a:lnTo>
                  <a:pt x="1401" y="14"/>
                </a:lnTo>
                <a:lnTo>
                  <a:pt x="1375" y="15"/>
                </a:lnTo>
                <a:lnTo>
                  <a:pt x="1349" y="16"/>
                </a:lnTo>
                <a:lnTo>
                  <a:pt x="1324" y="17"/>
                </a:lnTo>
                <a:lnTo>
                  <a:pt x="1298" y="19"/>
                </a:lnTo>
                <a:lnTo>
                  <a:pt x="1272" y="22"/>
                </a:lnTo>
                <a:lnTo>
                  <a:pt x="1245" y="25"/>
                </a:lnTo>
                <a:lnTo>
                  <a:pt x="1220" y="29"/>
                </a:lnTo>
                <a:lnTo>
                  <a:pt x="1220" y="292"/>
                </a:lnTo>
                <a:lnTo>
                  <a:pt x="1245" y="292"/>
                </a:lnTo>
                <a:lnTo>
                  <a:pt x="1272" y="293"/>
                </a:lnTo>
                <a:lnTo>
                  <a:pt x="1300" y="296"/>
                </a:lnTo>
                <a:lnTo>
                  <a:pt x="1328" y="299"/>
                </a:lnTo>
                <a:lnTo>
                  <a:pt x="1357" y="303"/>
                </a:lnTo>
                <a:lnTo>
                  <a:pt x="1385" y="307"/>
                </a:lnTo>
                <a:lnTo>
                  <a:pt x="1413" y="314"/>
                </a:lnTo>
                <a:lnTo>
                  <a:pt x="1439" y="323"/>
                </a:lnTo>
                <a:lnTo>
                  <a:pt x="1439" y="451"/>
                </a:lnTo>
                <a:lnTo>
                  <a:pt x="1467" y="459"/>
                </a:lnTo>
                <a:lnTo>
                  <a:pt x="1494" y="470"/>
                </a:lnTo>
                <a:lnTo>
                  <a:pt x="1521" y="480"/>
                </a:lnTo>
                <a:lnTo>
                  <a:pt x="1546" y="493"/>
                </a:lnTo>
                <a:lnTo>
                  <a:pt x="1570" y="506"/>
                </a:lnTo>
                <a:lnTo>
                  <a:pt x="1595" y="520"/>
                </a:lnTo>
                <a:lnTo>
                  <a:pt x="1620" y="535"/>
                </a:lnTo>
                <a:lnTo>
                  <a:pt x="1643" y="550"/>
                </a:lnTo>
                <a:lnTo>
                  <a:pt x="1668" y="568"/>
                </a:lnTo>
                <a:lnTo>
                  <a:pt x="1691" y="585"/>
                </a:lnTo>
                <a:lnTo>
                  <a:pt x="1714" y="603"/>
                </a:lnTo>
                <a:lnTo>
                  <a:pt x="1738" y="621"/>
                </a:lnTo>
                <a:lnTo>
                  <a:pt x="1782" y="660"/>
                </a:lnTo>
                <a:lnTo>
                  <a:pt x="1827" y="700"/>
                </a:lnTo>
                <a:lnTo>
                  <a:pt x="1860" y="732"/>
                </a:lnTo>
                <a:lnTo>
                  <a:pt x="1890" y="760"/>
                </a:lnTo>
                <a:lnTo>
                  <a:pt x="1921" y="787"/>
                </a:lnTo>
                <a:lnTo>
                  <a:pt x="1948" y="809"/>
                </a:lnTo>
                <a:lnTo>
                  <a:pt x="1978" y="831"/>
                </a:lnTo>
                <a:lnTo>
                  <a:pt x="2011" y="856"/>
                </a:lnTo>
                <a:lnTo>
                  <a:pt x="2044" y="880"/>
                </a:lnTo>
                <a:lnTo>
                  <a:pt x="2077" y="903"/>
                </a:lnTo>
                <a:lnTo>
                  <a:pt x="2107" y="926"/>
                </a:lnTo>
                <a:lnTo>
                  <a:pt x="2133" y="944"/>
                </a:lnTo>
                <a:lnTo>
                  <a:pt x="2154" y="958"/>
                </a:lnTo>
                <a:lnTo>
                  <a:pt x="2169" y="968"/>
                </a:lnTo>
                <a:lnTo>
                  <a:pt x="2196" y="970"/>
                </a:lnTo>
                <a:lnTo>
                  <a:pt x="2262" y="977"/>
                </a:lnTo>
                <a:lnTo>
                  <a:pt x="2353" y="986"/>
                </a:lnTo>
                <a:lnTo>
                  <a:pt x="2462" y="998"/>
                </a:lnTo>
                <a:lnTo>
                  <a:pt x="2572" y="1010"/>
                </a:lnTo>
                <a:lnTo>
                  <a:pt x="2675" y="1019"/>
                </a:lnTo>
                <a:lnTo>
                  <a:pt x="2757" y="1027"/>
                </a:lnTo>
                <a:lnTo>
                  <a:pt x="2808" y="1033"/>
                </a:lnTo>
                <a:lnTo>
                  <a:pt x="2791" y="978"/>
                </a:lnTo>
                <a:lnTo>
                  <a:pt x="2770" y="924"/>
                </a:lnTo>
                <a:lnTo>
                  <a:pt x="2748" y="871"/>
                </a:lnTo>
                <a:lnTo>
                  <a:pt x="2723" y="819"/>
                </a:lnTo>
                <a:lnTo>
                  <a:pt x="2698" y="769"/>
                </a:lnTo>
                <a:lnTo>
                  <a:pt x="2670" y="719"/>
                </a:lnTo>
                <a:lnTo>
                  <a:pt x="2640" y="671"/>
                </a:lnTo>
                <a:lnTo>
                  <a:pt x="2608" y="625"/>
                </a:lnTo>
                <a:lnTo>
                  <a:pt x="2574" y="579"/>
                </a:lnTo>
                <a:lnTo>
                  <a:pt x="2539" y="535"/>
                </a:lnTo>
                <a:lnTo>
                  <a:pt x="2502" y="492"/>
                </a:lnTo>
                <a:lnTo>
                  <a:pt x="2464" y="450"/>
                </a:lnTo>
                <a:lnTo>
                  <a:pt x="2423" y="411"/>
                </a:lnTo>
                <a:lnTo>
                  <a:pt x="2381" y="373"/>
                </a:lnTo>
                <a:lnTo>
                  <a:pt x="2338" y="337"/>
                </a:lnTo>
                <a:lnTo>
                  <a:pt x="2294" y="302"/>
                </a:lnTo>
                <a:lnTo>
                  <a:pt x="2248" y="268"/>
                </a:lnTo>
                <a:lnTo>
                  <a:pt x="2201" y="237"/>
                </a:lnTo>
                <a:lnTo>
                  <a:pt x="2152" y="208"/>
                </a:lnTo>
                <a:lnTo>
                  <a:pt x="2103" y="180"/>
                </a:lnTo>
                <a:lnTo>
                  <a:pt x="2051" y="155"/>
                </a:lnTo>
                <a:lnTo>
                  <a:pt x="1999" y="130"/>
                </a:lnTo>
                <a:lnTo>
                  <a:pt x="1945" y="109"/>
                </a:lnTo>
                <a:lnTo>
                  <a:pt x="1893" y="89"/>
                </a:lnTo>
                <a:lnTo>
                  <a:pt x="1837" y="72"/>
                </a:lnTo>
                <a:lnTo>
                  <a:pt x="1781" y="55"/>
                </a:lnTo>
                <a:lnTo>
                  <a:pt x="1724" y="44"/>
                </a:lnTo>
                <a:lnTo>
                  <a:pt x="1666" y="33"/>
                </a:lnTo>
                <a:lnTo>
                  <a:pt x="1607" y="24"/>
                </a:lnTo>
                <a:lnTo>
                  <a:pt x="1549" y="18"/>
                </a:lnTo>
                <a:lnTo>
                  <a:pt x="1488" y="15"/>
                </a:lnTo>
                <a:lnTo>
                  <a:pt x="1427" y="14"/>
                </a:lnTo>
                <a:close/>
                <a:moveTo>
                  <a:pt x="1212" y="29"/>
                </a:moveTo>
                <a:lnTo>
                  <a:pt x="1171" y="36"/>
                </a:lnTo>
                <a:lnTo>
                  <a:pt x="1129" y="44"/>
                </a:lnTo>
                <a:lnTo>
                  <a:pt x="1087" y="52"/>
                </a:lnTo>
                <a:lnTo>
                  <a:pt x="1046" y="64"/>
                </a:lnTo>
                <a:lnTo>
                  <a:pt x="1005" y="75"/>
                </a:lnTo>
                <a:lnTo>
                  <a:pt x="967" y="88"/>
                </a:lnTo>
                <a:lnTo>
                  <a:pt x="927" y="102"/>
                </a:lnTo>
                <a:lnTo>
                  <a:pt x="887" y="117"/>
                </a:lnTo>
                <a:lnTo>
                  <a:pt x="849" y="134"/>
                </a:lnTo>
                <a:lnTo>
                  <a:pt x="811" y="151"/>
                </a:lnTo>
                <a:lnTo>
                  <a:pt x="775" y="169"/>
                </a:lnTo>
                <a:lnTo>
                  <a:pt x="739" y="188"/>
                </a:lnTo>
                <a:lnTo>
                  <a:pt x="703" y="208"/>
                </a:lnTo>
                <a:lnTo>
                  <a:pt x="667" y="230"/>
                </a:lnTo>
                <a:lnTo>
                  <a:pt x="633" y="251"/>
                </a:lnTo>
                <a:lnTo>
                  <a:pt x="599" y="275"/>
                </a:lnTo>
                <a:lnTo>
                  <a:pt x="567" y="299"/>
                </a:lnTo>
                <a:lnTo>
                  <a:pt x="534" y="324"/>
                </a:lnTo>
                <a:lnTo>
                  <a:pt x="502" y="349"/>
                </a:lnTo>
                <a:lnTo>
                  <a:pt x="471" y="376"/>
                </a:lnTo>
                <a:lnTo>
                  <a:pt x="441" y="404"/>
                </a:lnTo>
                <a:lnTo>
                  <a:pt x="411" y="433"/>
                </a:lnTo>
                <a:lnTo>
                  <a:pt x="383" y="461"/>
                </a:lnTo>
                <a:lnTo>
                  <a:pt x="355" y="492"/>
                </a:lnTo>
                <a:lnTo>
                  <a:pt x="329" y="522"/>
                </a:lnTo>
                <a:lnTo>
                  <a:pt x="303" y="555"/>
                </a:lnTo>
                <a:lnTo>
                  <a:pt x="277" y="587"/>
                </a:lnTo>
                <a:lnTo>
                  <a:pt x="253" y="620"/>
                </a:lnTo>
                <a:lnTo>
                  <a:pt x="229" y="653"/>
                </a:lnTo>
                <a:lnTo>
                  <a:pt x="208" y="688"/>
                </a:lnTo>
                <a:lnTo>
                  <a:pt x="186" y="723"/>
                </a:lnTo>
                <a:lnTo>
                  <a:pt x="166" y="759"/>
                </a:lnTo>
                <a:lnTo>
                  <a:pt x="592" y="804"/>
                </a:lnTo>
                <a:lnTo>
                  <a:pt x="598" y="797"/>
                </a:lnTo>
                <a:lnTo>
                  <a:pt x="609" y="783"/>
                </a:lnTo>
                <a:lnTo>
                  <a:pt x="630" y="753"/>
                </a:lnTo>
                <a:lnTo>
                  <a:pt x="651" y="724"/>
                </a:lnTo>
                <a:lnTo>
                  <a:pt x="673" y="696"/>
                </a:lnTo>
                <a:lnTo>
                  <a:pt x="694" y="669"/>
                </a:lnTo>
                <a:lnTo>
                  <a:pt x="716" y="643"/>
                </a:lnTo>
                <a:lnTo>
                  <a:pt x="739" y="621"/>
                </a:lnTo>
                <a:lnTo>
                  <a:pt x="761" y="599"/>
                </a:lnTo>
                <a:lnTo>
                  <a:pt x="786" y="578"/>
                </a:lnTo>
                <a:lnTo>
                  <a:pt x="808" y="558"/>
                </a:lnTo>
                <a:lnTo>
                  <a:pt x="834" y="540"/>
                </a:lnTo>
                <a:lnTo>
                  <a:pt x="859" y="522"/>
                </a:lnTo>
                <a:lnTo>
                  <a:pt x="886" y="507"/>
                </a:lnTo>
                <a:lnTo>
                  <a:pt x="913" y="492"/>
                </a:lnTo>
                <a:lnTo>
                  <a:pt x="941" y="479"/>
                </a:lnTo>
                <a:lnTo>
                  <a:pt x="970" y="467"/>
                </a:lnTo>
                <a:lnTo>
                  <a:pt x="999" y="458"/>
                </a:lnTo>
                <a:lnTo>
                  <a:pt x="999" y="323"/>
                </a:lnTo>
                <a:lnTo>
                  <a:pt x="1005" y="320"/>
                </a:lnTo>
                <a:lnTo>
                  <a:pt x="1021" y="316"/>
                </a:lnTo>
                <a:lnTo>
                  <a:pt x="1044" y="310"/>
                </a:lnTo>
                <a:lnTo>
                  <a:pt x="1072" y="305"/>
                </a:lnTo>
                <a:lnTo>
                  <a:pt x="1102" y="300"/>
                </a:lnTo>
                <a:lnTo>
                  <a:pt x="1137" y="297"/>
                </a:lnTo>
                <a:lnTo>
                  <a:pt x="1173" y="293"/>
                </a:lnTo>
                <a:lnTo>
                  <a:pt x="1212" y="292"/>
                </a:lnTo>
                <a:lnTo>
                  <a:pt x="1212" y="29"/>
                </a:lnTo>
                <a:close/>
                <a:moveTo>
                  <a:pt x="846" y="853"/>
                </a:moveTo>
                <a:lnTo>
                  <a:pt x="2167" y="993"/>
                </a:lnTo>
                <a:lnTo>
                  <a:pt x="2143" y="978"/>
                </a:lnTo>
                <a:lnTo>
                  <a:pt x="2118" y="959"/>
                </a:lnTo>
                <a:lnTo>
                  <a:pt x="2089" y="940"/>
                </a:lnTo>
                <a:lnTo>
                  <a:pt x="2058" y="917"/>
                </a:lnTo>
                <a:lnTo>
                  <a:pt x="2028" y="894"/>
                </a:lnTo>
                <a:lnTo>
                  <a:pt x="1997" y="872"/>
                </a:lnTo>
                <a:lnTo>
                  <a:pt x="1965" y="849"/>
                </a:lnTo>
                <a:lnTo>
                  <a:pt x="1936" y="825"/>
                </a:lnTo>
                <a:lnTo>
                  <a:pt x="1908" y="803"/>
                </a:lnTo>
                <a:lnTo>
                  <a:pt x="1876" y="777"/>
                </a:lnTo>
                <a:lnTo>
                  <a:pt x="1845" y="748"/>
                </a:lnTo>
                <a:lnTo>
                  <a:pt x="1813" y="718"/>
                </a:lnTo>
                <a:lnTo>
                  <a:pt x="1782" y="690"/>
                </a:lnTo>
                <a:lnTo>
                  <a:pt x="1752" y="663"/>
                </a:lnTo>
                <a:lnTo>
                  <a:pt x="1721" y="636"/>
                </a:lnTo>
                <a:lnTo>
                  <a:pt x="1690" y="613"/>
                </a:lnTo>
                <a:lnTo>
                  <a:pt x="1658" y="589"/>
                </a:lnTo>
                <a:lnTo>
                  <a:pt x="1627" y="566"/>
                </a:lnTo>
                <a:lnTo>
                  <a:pt x="1593" y="544"/>
                </a:lnTo>
                <a:lnTo>
                  <a:pt x="1559" y="526"/>
                </a:lnTo>
                <a:lnTo>
                  <a:pt x="1526" y="508"/>
                </a:lnTo>
                <a:lnTo>
                  <a:pt x="1490" y="492"/>
                </a:lnTo>
                <a:lnTo>
                  <a:pt x="1473" y="485"/>
                </a:lnTo>
                <a:lnTo>
                  <a:pt x="1454" y="478"/>
                </a:lnTo>
                <a:lnTo>
                  <a:pt x="1435" y="472"/>
                </a:lnTo>
                <a:lnTo>
                  <a:pt x="1416" y="466"/>
                </a:lnTo>
                <a:lnTo>
                  <a:pt x="1397" y="461"/>
                </a:lnTo>
                <a:lnTo>
                  <a:pt x="1376" y="458"/>
                </a:lnTo>
                <a:lnTo>
                  <a:pt x="1357" y="453"/>
                </a:lnTo>
                <a:lnTo>
                  <a:pt x="1336" y="451"/>
                </a:lnTo>
                <a:lnTo>
                  <a:pt x="1315" y="449"/>
                </a:lnTo>
                <a:lnTo>
                  <a:pt x="1294" y="446"/>
                </a:lnTo>
                <a:lnTo>
                  <a:pt x="1272" y="445"/>
                </a:lnTo>
                <a:lnTo>
                  <a:pt x="1250" y="445"/>
                </a:lnTo>
                <a:lnTo>
                  <a:pt x="1222" y="445"/>
                </a:lnTo>
                <a:lnTo>
                  <a:pt x="1195" y="446"/>
                </a:lnTo>
                <a:lnTo>
                  <a:pt x="1171" y="447"/>
                </a:lnTo>
                <a:lnTo>
                  <a:pt x="1145" y="450"/>
                </a:lnTo>
                <a:lnTo>
                  <a:pt x="1121" y="453"/>
                </a:lnTo>
                <a:lnTo>
                  <a:pt x="1096" y="457"/>
                </a:lnTo>
                <a:lnTo>
                  <a:pt x="1073" y="461"/>
                </a:lnTo>
                <a:lnTo>
                  <a:pt x="1049" y="466"/>
                </a:lnTo>
                <a:lnTo>
                  <a:pt x="1027" y="472"/>
                </a:lnTo>
                <a:lnTo>
                  <a:pt x="1005" y="478"/>
                </a:lnTo>
                <a:lnTo>
                  <a:pt x="984" y="486"/>
                </a:lnTo>
                <a:lnTo>
                  <a:pt x="964" y="493"/>
                </a:lnTo>
                <a:lnTo>
                  <a:pt x="944" y="502"/>
                </a:lnTo>
                <a:lnTo>
                  <a:pt x="925" y="512"/>
                </a:lnTo>
                <a:lnTo>
                  <a:pt x="906" y="521"/>
                </a:lnTo>
                <a:lnTo>
                  <a:pt x="887" y="531"/>
                </a:lnTo>
                <a:lnTo>
                  <a:pt x="869" y="543"/>
                </a:lnTo>
                <a:lnTo>
                  <a:pt x="850" y="555"/>
                </a:lnTo>
                <a:lnTo>
                  <a:pt x="832" y="568"/>
                </a:lnTo>
                <a:lnTo>
                  <a:pt x="815" y="582"/>
                </a:lnTo>
                <a:lnTo>
                  <a:pt x="799" y="596"/>
                </a:lnTo>
                <a:lnTo>
                  <a:pt x="782" y="610"/>
                </a:lnTo>
                <a:lnTo>
                  <a:pt x="766" y="626"/>
                </a:lnTo>
                <a:lnTo>
                  <a:pt x="750" y="641"/>
                </a:lnTo>
                <a:lnTo>
                  <a:pt x="733" y="657"/>
                </a:lnTo>
                <a:lnTo>
                  <a:pt x="718" y="675"/>
                </a:lnTo>
                <a:lnTo>
                  <a:pt x="702" y="693"/>
                </a:lnTo>
                <a:lnTo>
                  <a:pt x="687" y="712"/>
                </a:lnTo>
                <a:lnTo>
                  <a:pt x="656" y="753"/>
                </a:lnTo>
                <a:lnTo>
                  <a:pt x="626" y="795"/>
                </a:lnTo>
                <a:lnTo>
                  <a:pt x="613" y="814"/>
                </a:lnTo>
                <a:lnTo>
                  <a:pt x="600" y="830"/>
                </a:lnTo>
                <a:lnTo>
                  <a:pt x="585" y="847"/>
                </a:lnTo>
                <a:lnTo>
                  <a:pt x="570" y="864"/>
                </a:lnTo>
                <a:lnTo>
                  <a:pt x="555" y="880"/>
                </a:lnTo>
                <a:lnTo>
                  <a:pt x="539" y="894"/>
                </a:lnTo>
                <a:lnTo>
                  <a:pt x="522" y="909"/>
                </a:lnTo>
                <a:lnTo>
                  <a:pt x="507" y="922"/>
                </a:lnTo>
                <a:lnTo>
                  <a:pt x="846" y="853"/>
                </a:lnTo>
                <a:close/>
                <a:moveTo>
                  <a:pt x="1417" y="444"/>
                </a:moveTo>
                <a:lnTo>
                  <a:pt x="1417" y="338"/>
                </a:lnTo>
                <a:lnTo>
                  <a:pt x="1392" y="332"/>
                </a:lnTo>
                <a:lnTo>
                  <a:pt x="1368" y="326"/>
                </a:lnTo>
                <a:lnTo>
                  <a:pt x="1345" y="323"/>
                </a:lnTo>
                <a:lnTo>
                  <a:pt x="1320" y="319"/>
                </a:lnTo>
                <a:lnTo>
                  <a:pt x="1294" y="317"/>
                </a:lnTo>
                <a:lnTo>
                  <a:pt x="1270" y="314"/>
                </a:lnTo>
                <a:lnTo>
                  <a:pt x="1244" y="313"/>
                </a:lnTo>
                <a:lnTo>
                  <a:pt x="1220" y="313"/>
                </a:lnTo>
                <a:lnTo>
                  <a:pt x="1195" y="313"/>
                </a:lnTo>
                <a:lnTo>
                  <a:pt x="1171" y="314"/>
                </a:lnTo>
                <a:lnTo>
                  <a:pt x="1145" y="317"/>
                </a:lnTo>
                <a:lnTo>
                  <a:pt x="1121" y="320"/>
                </a:lnTo>
                <a:lnTo>
                  <a:pt x="1095" y="324"/>
                </a:lnTo>
                <a:lnTo>
                  <a:pt x="1070" y="327"/>
                </a:lnTo>
                <a:lnTo>
                  <a:pt x="1046" y="332"/>
                </a:lnTo>
                <a:lnTo>
                  <a:pt x="1020" y="338"/>
                </a:lnTo>
                <a:lnTo>
                  <a:pt x="1020" y="451"/>
                </a:lnTo>
                <a:lnTo>
                  <a:pt x="1046" y="444"/>
                </a:lnTo>
                <a:lnTo>
                  <a:pt x="1073" y="438"/>
                </a:lnTo>
                <a:lnTo>
                  <a:pt x="1101" y="435"/>
                </a:lnTo>
                <a:lnTo>
                  <a:pt x="1129" y="430"/>
                </a:lnTo>
                <a:lnTo>
                  <a:pt x="1159" y="428"/>
                </a:lnTo>
                <a:lnTo>
                  <a:pt x="1187" y="425"/>
                </a:lnTo>
                <a:lnTo>
                  <a:pt x="1219" y="424"/>
                </a:lnTo>
                <a:lnTo>
                  <a:pt x="1250" y="424"/>
                </a:lnTo>
                <a:lnTo>
                  <a:pt x="1272" y="424"/>
                </a:lnTo>
                <a:lnTo>
                  <a:pt x="1294" y="425"/>
                </a:lnTo>
                <a:lnTo>
                  <a:pt x="1317" y="426"/>
                </a:lnTo>
                <a:lnTo>
                  <a:pt x="1338" y="429"/>
                </a:lnTo>
                <a:lnTo>
                  <a:pt x="1357" y="432"/>
                </a:lnTo>
                <a:lnTo>
                  <a:pt x="1377" y="436"/>
                </a:lnTo>
                <a:lnTo>
                  <a:pt x="1397" y="438"/>
                </a:lnTo>
                <a:lnTo>
                  <a:pt x="1417" y="4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6" name="Freeform 1276"/>
          <p:cNvSpPr>
            <a:spLocks noEditPoints="1"/>
          </p:cNvSpPr>
          <p:nvPr/>
        </p:nvSpPr>
        <p:spPr bwMode="auto">
          <a:xfrm>
            <a:off x="5959475" y="2733675"/>
            <a:ext cx="34925" cy="38100"/>
          </a:xfrm>
          <a:custGeom>
            <a:avLst/>
            <a:gdLst>
              <a:gd name="T0" fmla="*/ 2147483647 w 184"/>
              <a:gd name="T1" fmla="*/ 2147483647 h 205"/>
              <a:gd name="T2" fmla="*/ 2147483647 w 184"/>
              <a:gd name="T3" fmla="*/ 2147483647 h 205"/>
              <a:gd name="T4" fmla="*/ 2147483647 w 184"/>
              <a:gd name="T5" fmla="*/ 2147483647 h 205"/>
              <a:gd name="T6" fmla="*/ 2147483647 w 184"/>
              <a:gd name="T7" fmla="*/ 2147483647 h 205"/>
              <a:gd name="T8" fmla="*/ 2147483647 w 184"/>
              <a:gd name="T9" fmla="*/ 2147483647 h 205"/>
              <a:gd name="T10" fmla="*/ 2147483647 w 184"/>
              <a:gd name="T11" fmla="*/ 2147483647 h 205"/>
              <a:gd name="T12" fmla="*/ 2147483647 w 184"/>
              <a:gd name="T13" fmla="*/ 2147483647 h 205"/>
              <a:gd name="T14" fmla="*/ 2147483647 w 184"/>
              <a:gd name="T15" fmla="*/ 2147483647 h 205"/>
              <a:gd name="T16" fmla="*/ 2147483647 w 184"/>
              <a:gd name="T17" fmla="*/ 2147483647 h 205"/>
              <a:gd name="T18" fmla="*/ 2147483647 w 184"/>
              <a:gd name="T19" fmla="*/ 2147483647 h 205"/>
              <a:gd name="T20" fmla="*/ 2147483647 w 184"/>
              <a:gd name="T21" fmla="*/ 2147483647 h 205"/>
              <a:gd name="T22" fmla="*/ 2147483647 w 184"/>
              <a:gd name="T23" fmla="*/ 2147483647 h 205"/>
              <a:gd name="T24" fmla="*/ 2147483647 w 184"/>
              <a:gd name="T25" fmla="*/ 2147483647 h 205"/>
              <a:gd name="T26" fmla="*/ 2147483647 w 184"/>
              <a:gd name="T27" fmla="*/ 2147483647 h 205"/>
              <a:gd name="T28" fmla="*/ 2147483647 w 184"/>
              <a:gd name="T29" fmla="*/ 2147483647 h 205"/>
              <a:gd name="T30" fmla="*/ 2147483647 w 184"/>
              <a:gd name="T31" fmla="*/ 2147483647 h 205"/>
              <a:gd name="T32" fmla="*/ 2147483647 w 184"/>
              <a:gd name="T33" fmla="*/ 2147483647 h 205"/>
              <a:gd name="T34" fmla="*/ 2147483647 w 184"/>
              <a:gd name="T35" fmla="*/ 2147483647 h 205"/>
              <a:gd name="T36" fmla="*/ 2147483647 w 184"/>
              <a:gd name="T37" fmla="*/ 2147483647 h 205"/>
              <a:gd name="T38" fmla="*/ 2147483647 w 184"/>
              <a:gd name="T39" fmla="*/ 2147483647 h 205"/>
              <a:gd name="T40" fmla="*/ 2147483647 w 184"/>
              <a:gd name="T41" fmla="*/ 2147483647 h 205"/>
              <a:gd name="T42" fmla="*/ 2147483647 w 184"/>
              <a:gd name="T43" fmla="*/ 2147483647 h 205"/>
              <a:gd name="T44" fmla="*/ 2147483647 w 184"/>
              <a:gd name="T45" fmla="*/ 2147483647 h 205"/>
              <a:gd name="T46" fmla="*/ 2147483647 w 184"/>
              <a:gd name="T47" fmla="*/ 2147483647 h 205"/>
              <a:gd name="T48" fmla="*/ 2147483647 w 184"/>
              <a:gd name="T49" fmla="*/ 2147483647 h 205"/>
              <a:gd name="T50" fmla="*/ 2147483647 w 184"/>
              <a:gd name="T51" fmla="*/ 2147483647 h 205"/>
              <a:gd name="T52" fmla="*/ 2147483647 w 184"/>
              <a:gd name="T53" fmla="*/ 2147483647 h 205"/>
              <a:gd name="T54" fmla="*/ 2147483647 w 184"/>
              <a:gd name="T55" fmla="*/ 2147483647 h 205"/>
              <a:gd name="T56" fmla="*/ 2147483647 w 184"/>
              <a:gd name="T57" fmla="*/ 2147483647 h 205"/>
              <a:gd name="T58" fmla="*/ 2147483647 w 184"/>
              <a:gd name="T59" fmla="*/ 2147483647 h 205"/>
              <a:gd name="T60" fmla="*/ 2147483647 w 184"/>
              <a:gd name="T61" fmla="*/ 2147483647 h 205"/>
              <a:gd name="T62" fmla="*/ 2147483647 w 184"/>
              <a:gd name="T63" fmla="*/ 2147483647 h 205"/>
              <a:gd name="T64" fmla="*/ 2147483647 w 184"/>
              <a:gd name="T65" fmla="*/ 2147483647 h 205"/>
              <a:gd name="T66" fmla="*/ 2147483647 w 184"/>
              <a:gd name="T67" fmla="*/ 2147483647 h 205"/>
              <a:gd name="T68" fmla="*/ 2147483647 w 184"/>
              <a:gd name="T69" fmla="*/ 2147483647 h 205"/>
              <a:gd name="T70" fmla="*/ 2147483647 w 184"/>
              <a:gd name="T71" fmla="*/ 2147483647 h 205"/>
              <a:gd name="T72" fmla="*/ 2147483647 w 184"/>
              <a:gd name="T73" fmla="*/ 2147483647 h 205"/>
              <a:gd name="T74" fmla="*/ 2147483647 w 184"/>
              <a:gd name="T75" fmla="*/ 2147483647 h 205"/>
              <a:gd name="T76" fmla="*/ 2147483647 w 184"/>
              <a:gd name="T77" fmla="*/ 2147483647 h 205"/>
              <a:gd name="T78" fmla="*/ 2147483647 w 184"/>
              <a:gd name="T79" fmla="*/ 2147483647 h 205"/>
              <a:gd name="T80" fmla="*/ 2147483647 w 184"/>
              <a:gd name="T81" fmla="*/ 2147483647 h 205"/>
              <a:gd name="T82" fmla="*/ 2147483647 w 184"/>
              <a:gd name="T83" fmla="*/ 2147483647 h 205"/>
              <a:gd name="T84" fmla="*/ 2147483647 w 184"/>
              <a:gd name="T85" fmla="*/ 2147483647 h 205"/>
              <a:gd name="T86" fmla="*/ 2147483647 w 184"/>
              <a:gd name="T87" fmla="*/ 2147483647 h 205"/>
              <a:gd name="T88" fmla="*/ 2147483647 w 184"/>
              <a:gd name="T89" fmla="*/ 2147483647 h 205"/>
              <a:gd name="T90" fmla="*/ 2147483647 w 184"/>
              <a:gd name="T91" fmla="*/ 2147483647 h 205"/>
              <a:gd name="T92" fmla="*/ 2147483647 w 184"/>
              <a:gd name="T93" fmla="*/ 2147483647 h 205"/>
              <a:gd name="T94" fmla="*/ 2147483647 w 184"/>
              <a:gd name="T95" fmla="*/ 2147483647 h 205"/>
              <a:gd name="T96" fmla="*/ 2147483647 w 184"/>
              <a:gd name="T97" fmla="*/ 2147483647 h 205"/>
              <a:gd name="T98" fmla="*/ 2147483647 w 184"/>
              <a:gd name="T99" fmla="*/ 2147483647 h 205"/>
              <a:gd name="T100" fmla="*/ 2147483647 w 184"/>
              <a:gd name="T101" fmla="*/ 2147483647 h 205"/>
              <a:gd name="T102" fmla="*/ 2147483647 w 184"/>
              <a:gd name="T103" fmla="*/ 2147483647 h 205"/>
              <a:gd name="T104" fmla="*/ 2147483647 w 184"/>
              <a:gd name="T105" fmla="*/ 2147483647 h 205"/>
              <a:gd name="T106" fmla="*/ 2147483647 w 184"/>
              <a:gd name="T107" fmla="*/ 2147483647 h 205"/>
              <a:gd name="T108" fmla="*/ 2147483647 w 184"/>
              <a:gd name="T109" fmla="*/ 2147483647 h 205"/>
              <a:gd name="T110" fmla="*/ 2147483647 w 184"/>
              <a:gd name="T111" fmla="*/ 2147483647 h 205"/>
              <a:gd name="T112" fmla="*/ 2147483647 w 184"/>
              <a:gd name="T113" fmla="*/ 2147483647 h 205"/>
              <a:gd name="T114" fmla="*/ 2147483647 w 184"/>
              <a:gd name="T115" fmla="*/ 2147483647 h 205"/>
              <a:gd name="T116" fmla="*/ 2147483647 w 184"/>
              <a:gd name="T117" fmla="*/ 2147483647 h 205"/>
              <a:gd name="T118" fmla="*/ 2147483647 w 184"/>
              <a:gd name="T119" fmla="*/ 2147483647 h 205"/>
              <a:gd name="T120" fmla="*/ 2147483647 w 184"/>
              <a:gd name="T121" fmla="*/ 2147483647 h 205"/>
              <a:gd name="T122" fmla="*/ 2147483647 w 184"/>
              <a:gd name="T123" fmla="*/ 2147483647 h 205"/>
              <a:gd name="T124" fmla="*/ 2147483647 w 184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4"/>
              <a:gd name="T190" fmla="*/ 0 h 205"/>
              <a:gd name="T191" fmla="*/ 184 w 184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4" h="205">
                <a:moveTo>
                  <a:pt x="0" y="196"/>
                </a:moveTo>
                <a:lnTo>
                  <a:pt x="14" y="203"/>
                </a:lnTo>
                <a:lnTo>
                  <a:pt x="4" y="192"/>
                </a:lnTo>
                <a:lnTo>
                  <a:pt x="16" y="184"/>
                </a:lnTo>
                <a:lnTo>
                  <a:pt x="26" y="177"/>
                </a:lnTo>
                <a:lnTo>
                  <a:pt x="31" y="175"/>
                </a:lnTo>
                <a:lnTo>
                  <a:pt x="35" y="171"/>
                </a:lnTo>
                <a:lnTo>
                  <a:pt x="41" y="169"/>
                </a:lnTo>
                <a:lnTo>
                  <a:pt x="46" y="167"/>
                </a:lnTo>
                <a:lnTo>
                  <a:pt x="51" y="164"/>
                </a:lnTo>
                <a:lnTo>
                  <a:pt x="56" y="162"/>
                </a:lnTo>
                <a:lnTo>
                  <a:pt x="62" y="161"/>
                </a:lnTo>
                <a:lnTo>
                  <a:pt x="68" y="159"/>
                </a:lnTo>
                <a:lnTo>
                  <a:pt x="74" y="157"/>
                </a:lnTo>
                <a:lnTo>
                  <a:pt x="81" y="156"/>
                </a:lnTo>
                <a:lnTo>
                  <a:pt x="88" y="155"/>
                </a:lnTo>
                <a:lnTo>
                  <a:pt x="96" y="155"/>
                </a:lnTo>
                <a:lnTo>
                  <a:pt x="97" y="170"/>
                </a:lnTo>
                <a:lnTo>
                  <a:pt x="90" y="170"/>
                </a:lnTo>
                <a:lnTo>
                  <a:pt x="83" y="171"/>
                </a:lnTo>
                <a:lnTo>
                  <a:pt x="77" y="173"/>
                </a:lnTo>
                <a:lnTo>
                  <a:pt x="72" y="174"/>
                </a:lnTo>
                <a:lnTo>
                  <a:pt x="67" y="175"/>
                </a:lnTo>
                <a:lnTo>
                  <a:pt x="61" y="177"/>
                </a:lnTo>
                <a:lnTo>
                  <a:pt x="56" y="178"/>
                </a:lnTo>
                <a:lnTo>
                  <a:pt x="52" y="181"/>
                </a:lnTo>
                <a:lnTo>
                  <a:pt x="48" y="183"/>
                </a:lnTo>
                <a:lnTo>
                  <a:pt x="44" y="185"/>
                </a:lnTo>
                <a:lnTo>
                  <a:pt x="39" y="188"/>
                </a:lnTo>
                <a:lnTo>
                  <a:pt x="34" y="191"/>
                </a:lnTo>
                <a:lnTo>
                  <a:pt x="24" y="197"/>
                </a:lnTo>
                <a:lnTo>
                  <a:pt x="12" y="205"/>
                </a:lnTo>
                <a:lnTo>
                  <a:pt x="0" y="196"/>
                </a:lnTo>
                <a:close/>
                <a:moveTo>
                  <a:pt x="26" y="108"/>
                </a:moveTo>
                <a:lnTo>
                  <a:pt x="41" y="107"/>
                </a:lnTo>
                <a:lnTo>
                  <a:pt x="41" y="115"/>
                </a:lnTo>
                <a:lnTo>
                  <a:pt x="41" y="122"/>
                </a:lnTo>
                <a:lnTo>
                  <a:pt x="40" y="129"/>
                </a:lnTo>
                <a:lnTo>
                  <a:pt x="40" y="135"/>
                </a:lnTo>
                <a:lnTo>
                  <a:pt x="39" y="141"/>
                </a:lnTo>
                <a:lnTo>
                  <a:pt x="38" y="146"/>
                </a:lnTo>
                <a:lnTo>
                  <a:pt x="37" y="152"/>
                </a:lnTo>
                <a:lnTo>
                  <a:pt x="34" y="157"/>
                </a:lnTo>
                <a:lnTo>
                  <a:pt x="33" y="162"/>
                </a:lnTo>
                <a:lnTo>
                  <a:pt x="31" y="168"/>
                </a:lnTo>
                <a:lnTo>
                  <a:pt x="28" y="174"/>
                </a:lnTo>
                <a:lnTo>
                  <a:pt x="26" y="178"/>
                </a:lnTo>
                <a:lnTo>
                  <a:pt x="20" y="190"/>
                </a:lnTo>
                <a:lnTo>
                  <a:pt x="14" y="203"/>
                </a:lnTo>
                <a:lnTo>
                  <a:pt x="0" y="196"/>
                </a:lnTo>
                <a:lnTo>
                  <a:pt x="7" y="183"/>
                </a:lnTo>
                <a:lnTo>
                  <a:pt x="12" y="173"/>
                </a:lnTo>
                <a:lnTo>
                  <a:pt x="14" y="167"/>
                </a:lnTo>
                <a:lnTo>
                  <a:pt x="17" y="162"/>
                </a:lnTo>
                <a:lnTo>
                  <a:pt x="18" y="157"/>
                </a:lnTo>
                <a:lnTo>
                  <a:pt x="20" y="153"/>
                </a:lnTo>
                <a:lnTo>
                  <a:pt x="21" y="148"/>
                </a:lnTo>
                <a:lnTo>
                  <a:pt x="23" y="143"/>
                </a:lnTo>
                <a:lnTo>
                  <a:pt x="24" y="139"/>
                </a:lnTo>
                <a:lnTo>
                  <a:pt x="25" y="133"/>
                </a:lnTo>
                <a:lnTo>
                  <a:pt x="25" y="127"/>
                </a:lnTo>
                <a:lnTo>
                  <a:pt x="26" y="121"/>
                </a:lnTo>
                <a:lnTo>
                  <a:pt x="26" y="114"/>
                </a:lnTo>
                <a:lnTo>
                  <a:pt x="26" y="107"/>
                </a:lnTo>
                <a:lnTo>
                  <a:pt x="26" y="108"/>
                </a:lnTo>
                <a:close/>
                <a:moveTo>
                  <a:pt x="20" y="30"/>
                </a:moveTo>
                <a:lnTo>
                  <a:pt x="17" y="45"/>
                </a:lnTo>
                <a:lnTo>
                  <a:pt x="25" y="35"/>
                </a:lnTo>
                <a:lnTo>
                  <a:pt x="30" y="45"/>
                </a:lnTo>
                <a:lnTo>
                  <a:pt x="32" y="54"/>
                </a:lnTo>
                <a:lnTo>
                  <a:pt x="34" y="62"/>
                </a:lnTo>
                <a:lnTo>
                  <a:pt x="37" y="70"/>
                </a:lnTo>
                <a:lnTo>
                  <a:pt x="38" y="75"/>
                </a:lnTo>
                <a:lnTo>
                  <a:pt x="39" y="78"/>
                </a:lnTo>
                <a:lnTo>
                  <a:pt x="39" y="83"/>
                </a:lnTo>
                <a:lnTo>
                  <a:pt x="40" y="87"/>
                </a:lnTo>
                <a:lnTo>
                  <a:pt x="41" y="97"/>
                </a:lnTo>
                <a:lnTo>
                  <a:pt x="41" y="107"/>
                </a:lnTo>
                <a:lnTo>
                  <a:pt x="26" y="108"/>
                </a:lnTo>
                <a:lnTo>
                  <a:pt x="26" y="98"/>
                </a:lnTo>
                <a:lnTo>
                  <a:pt x="25" y="89"/>
                </a:lnTo>
                <a:lnTo>
                  <a:pt x="24" y="85"/>
                </a:lnTo>
                <a:lnTo>
                  <a:pt x="24" y="82"/>
                </a:lnTo>
                <a:lnTo>
                  <a:pt x="23" y="77"/>
                </a:lnTo>
                <a:lnTo>
                  <a:pt x="21" y="73"/>
                </a:lnTo>
                <a:lnTo>
                  <a:pt x="20" y="66"/>
                </a:lnTo>
                <a:lnTo>
                  <a:pt x="18" y="58"/>
                </a:lnTo>
                <a:lnTo>
                  <a:pt x="14" y="50"/>
                </a:lnTo>
                <a:lnTo>
                  <a:pt x="11" y="41"/>
                </a:lnTo>
                <a:lnTo>
                  <a:pt x="20" y="30"/>
                </a:lnTo>
                <a:close/>
                <a:moveTo>
                  <a:pt x="87" y="37"/>
                </a:moveTo>
                <a:lnTo>
                  <a:pt x="89" y="52"/>
                </a:lnTo>
                <a:lnTo>
                  <a:pt x="83" y="52"/>
                </a:lnTo>
                <a:lnTo>
                  <a:pt x="79" y="54"/>
                </a:lnTo>
                <a:lnTo>
                  <a:pt x="74" y="54"/>
                </a:lnTo>
                <a:lnTo>
                  <a:pt x="69" y="54"/>
                </a:lnTo>
                <a:lnTo>
                  <a:pt x="65" y="54"/>
                </a:lnTo>
                <a:lnTo>
                  <a:pt x="61" y="54"/>
                </a:lnTo>
                <a:lnTo>
                  <a:pt x="56" y="54"/>
                </a:lnTo>
                <a:lnTo>
                  <a:pt x="52" y="52"/>
                </a:lnTo>
                <a:lnTo>
                  <a:pt x="48" y="52"/>
                </a:lnTo>
                <a:lnTo>
                  <a:pt x="44" y="51"/>
                </a:lnTo>
                <a:lnTo>
                  <a:pt x="40" y="50"/>
                </a:lnTo>
                <a:lnTo>
                  <a:pt x="35" y="50"/>
                </a:lnTo>
                <a:lnTo>
                  <a:pt x="26" y="48"/>
                </a:lnTo>
                <a:lnTo>
                  <a:pt x="17" y="45"/>
                </a:lnTo>
                <a:lnTo>
                  <a:pt x="20" y="30"/>
                </a:lnTo>
                <a:lnTo>
                  <a:pt x="30" y="33"/>
                </a:lnTo>
                <a:lnTo>
                  <a:pt x="39" y="35"/>
                </a:lnTo>
                <a:lnTo>
                  <a:pt x="42" y="36"/>
                </a:lnTo>
                <a:lnTo>
                  <a:pt x="47" y="36"/>
                </a:lnTo>
                <a:lnTo>
                  <a:pt x="51" y="37"/>
                </a:lnTo>
                <a:lnTo>
                  <a:pt x="54" y="37"/>
                </a:lnTo>
                <a:lnTo>
                  <a:pt x="58" y="38"/>
                </a:lnTo>
                <a:lnTo>
                  <a:pt x="61" y="38"/>
                </a:lnTo>
                <a:lnTo>
                  <a:pt x="66" y="38"/>
                </a:lnTo>
                <a:lnTo>
                  <a:pt x="69" y="38"/>
                </a:lnTo>
                <a:lnTo>
                  <a:pt x="74" y="38"/>
                </a:lnTo>
                <a:lnTo>
                  <a:pt x="77" y="38"/>
                </a:lnTo>
                <a:lnTo>
                  <a:pt x="82" y="37"/>
                </a:lnTo>
                <a:lnTo>
                  <a:pt x="87" y="37"/>
                </a:lnTo>
                <a:close/>
                <a:moveTo>
                  <a:pt x="184" y="9"/>
                </a:moveTo>
                <a:lnTo>
                  <a:pt x="170" y="3"/>
                </a:lnTo>
                <a:lnTo>
                  <a:pt x="180" y="13"/>
                </a:lnTo>
                <a:lnTo>
                  <a:pt x="168" y="21"/>
                </a:lnTo>
                <a:lnTo>
                  <a:pt x="158" y="28"/>
                </a:lnTo>
                <a:lnTo>
                  <a:pt x="154" y="30"/>
                </a:lnTo>
                <a:lnTo>
                  <a:pt x="149" y="34"/>
                </a:lnTo>
                <a:lnTo>
                  <a:pt x="144" y="36"/>
                </a:lnTo>
                <a:lnTo>
                  <a:pt x="138" y="38"/>
                </a:lnTo>
                <a:lnTo>
                  <a:pt x="133" y="41"/>
                </a:lnTo>
                <a:lnTo>
                  <a:pt x="128" y="43"/>
                </a:lnTo>
                <a:lnTo>
                  <a:pt x="122" y="45"/>
                </a:lnTo>
                <a:lnTo>
                  <a:pt x="116" y="47"/>
                </a:lnTo>
                <a:lnTo>
                  <a:pt x="110" y="49"/>
                </a:lnTo>
                <a:lnTo>
                  <a:pt x="103" y="50"/>
                </a:lnTo>
                <a:lnTo>
                  <a:pt x="96" y="51"/>
                </a:lnTo>
                <a:lnTo>
                  <a:pt x="89" y="52"/>
                </a:lnTo>
                <a:lnTo>
                  <a:pt x="87" y="37"/>
                </a:lnTo>
                <a:lnTo>
                  <a:pt x="94" y="36"/>
                </a:lnTo>
                <a:lnTo>
                  <a:pt x="101" y="35"/>
                </a:lnTo>
                <a:lnTo>
                  <a:pt x="107" y="34"/>
                </a:lnTo>
                <a:lnTo>
                  <a:pt x="112" y="33"/>
                </a:lnTo>
                <a:lnTo>
                  <a:pt x="117" y="30"/>
                </a:lnTo>
                <a:lnTo>
                  <a:pt x="123" y="29"/>
                </a:lnTo>
                <a:lnTo>
                  <a:pt x="128" y="27"/>
                </a:lnTo>
                <a:lnTo>
                  <a:pt x="132" y="26"/>
                </a:lnTo>
                <a:lnTo>
                  <a:pt x="137" y="23"/>
                </a:lnTo>
                <a:lnTo>
                  <a:pt x="142" y="20"/>
                </a:lnTo>
                <a:lnTo>
                  <a:pt x="146" y="17"/>
                </a:lnTo>
                <a:lnTo>
                  <a:pt x="151" y="15"/>
                </a:lnTo>
                <a:lnTo>
                  <a:pt x="160" y="8"/>
                </a:lnTo>
                <a:lnTo>
                  <a:pt x="172" y="0"/>
                </a:lnTo>
                <a:lnTo>
                  <a:pt x="184" y="9"/>
                </a:lnTo>
                <a:close/>
                <a:moveTo>
                  <a:pt x="159" y="99"/>
                </a:moveTo>
                <a:lnTo>
                  <a:pt x="145" y="99"/>
                </a:lnTo>
                <a:lnTo>
                  <a:pt x="145" y="92"/>
                </a:lnTo>
                <a:lnTo>
                  <a:pt x="145" y="85"/>
                </a:lnTo>
                <a:lnTo>
                  <a:pt x="145" y="78"/>
                </a:lnTo>
                <a:lnTo>
                  <a:pt x="146" y="72"/>
                </a:lnTo>
                <a:lnTo>
                  <a:pt x="146" y="65"/>
                </a:lnTo>
                <a:lnTo>
                  <a:pt x="147" y="61"/>
                </a:lnTo>
                <a:lnTo>
                  <a:pt x="149" y="55"/>
                </a:lnTo>
                <a:lnTo>
                  <a:pt x="151" y="49"/>
                </a:lnTo>
                <a:lnTo>
                  <a:pt x="152" y="43"/>
                </a:lnTo>
                <a:lnTo>
                  <a:pt x="154" y="38"/>
                </a:lnTo>
                <a:lnTo>
                  <a:pt x="156" y="33"/>
                </a:lnTo>
                <a:lnTo>
                  <a:pt x="158" y="28"/>
                </a:lnTo>
                <a:lnTo>
                  <a:pt x="163" y="16"/>
                </a:lnTo>
                <a:lnTo>
                  <a:pt x="170" y="3"/>
                </a:lnTo>
                <a:lnTo>
                  <a:pt x="184" y="9"/>
                </a:lnTo>
                <a:lnTo>
                  <a:pt x="177" y="22"/>
                </a:lnTo>
                <a:lnTo>
                  <a:pt x="172" y="34"/>
                </a:lnTo>
                <a:lnTo>
                  <a:pt x="170" y="38"/>
                </a:lnTo>
                <a:lnTo>
                  <a:pt x="167" y="44"/>
                </a:lnTo>
                <a:lnTo>
                  <a:pt x="166" y="49"/>
                </a:lnTo>
                <a:lnTo>
                  <a:pt x="164" y="54"/>
                </a:lnTo>
                <a:lnTo>
                  <a:pt x="163" y="58"/>
                </a:lnTo>
                <a:lnTo>
                  <a:pt x="161" y="63"/>
                </a:lnTo>
                <a:lnTo>
                  <a:pt x="160" y="68"/>
                </a:lnTo>
                <a:lnTo>
                  <a:pt x="160" y="73"/>
                </a:lnTo>
                <a:lnTo>
                  <a:pt x="159" y="79"/>
                </a:lnTo>
                <a:lnTo>
                  <a:pt x="159" y="85"/>
                </a:lnTo>
                <a:lnTo>
                  <a:pt x="159" y="92"/>
                </a:lnTo>
                <a:lnTo>
                  <a:pt x="159" y="99"/>
                </a:lnTo>
                <a:close/>
                <a:moveTo>
                  <a:pt x="165" y="177"/>
                </a:moveTo>
                <a:lnTo>
                  <a:pt x="170" y="162"/>
                </a:lnTo>
                <a:lnTo>
                  <a:pt x="160" y="173"/>
                </a:lnTo>
                <a:lnTo>
                  <a:pt x="156" y="162"/>
                </a:lnTo>
                <a:lnTo>
                  <a:pt x="153" y="154"/>
                </a:lnTo>
                <a:lnTo>
                  <a:pt x="152" y="149"/>
                </a:lnTo>
                <a:lnTo>
                  <a:pt x="151" y="146"/>
                </a:lnTo>
                <a:lnTo>
                  <a:pt x="150" y="142"/>
                </a:lnTo>
                <a:lnTo>
                  <a:pt x="149" y="138"/>
                </a:lnTo>
                <a:lnTo>
                  <a:pt x="147" y="133"/>
                </a:lnTo>
                <a:lnTo>
                  <a:pt x="147" y="129"/>
                </a:lnTo>
                <a:lnTo>
                  <a:pt x="146" y="125"/>
                </a:lnTo>
                <a:lnTo>
                  <a:pt x="146" y="120"/>
                </a:lnTo>
                <a:lnTo>
                  <a:pt x="145" y="115"/>
                </a:lnTo>
                <a:lnTo>
                  <a:pt x="145" y="110"/>
                </a:lnTo>
                <a:lnTo>
                  <a:pt x="145" y="105"/>
                </a:lnTo>
                <a:lnTo>
                  <a:pt x="145" y="99"/>
                </a:lnTo>
                <a:lnTo>
                  <a:pt x="159" y="99"/>
                </a:lnTo>
                <a:lnTo>
                  <a:pt x="159" y="105"/>
                </a:lnTo>
                <a:lnTo>
                  <a:pt x="159" y="110"/>
                </a:lnTo>
                <a:lnTo>
                  <a:pt x="160" y="114"/>
                </a:lnTo>
                <a:lnTo>
                  <a:pt x="160" y="119"/>
                </a:lnTo>
                <a:lnTo>
                  <a:pt x="160" y="122"/>
                </a:lnTo>
                <a:lnTo>
                  <a:pt x="161" y="127"/>
                </a:lnTo>
                <a:lnTo>
                  <a:pt x="161" y="131"/>
                </a:lnTo>
                <a:lnTo>
                  <a:pt x="163" y="134"/>
                </a:lnTo>
                <a:lnTo>
                  <a:pt x="164" y="138"/>
                </a:lnTo>
                <a:lnTo>
                  <a:pt x="165" y="141"/>
                </a:lnTo>
                <a:lnTo>
                  <a:pt x="166" y="146"/>
                </a:lnTo>
                <a:lnTo>
                  <a:pt x="167" y="148"/>
                </a:lnTo>
                <a:lnTo>
                  <a:pt x="171" y="156"/>
                </a:lnTo>
                <a:lnTo>
                  <a:pt x="174" y="167"/>
                </a:lnTo>
                <a:lnTo>
                  <a:pt x="165" y="177"/>
                </a:lnTo>
                <a:close/>
                <a:moveTo>
                  <a:pt x="97" y="170"/>
                </a:moveTo>
                <a:lnTo>
                  <a:pt x="96" y="155"/>
                </a:lnTo>
                <a:lnTo>
                  <a:pt x="102" y="154"/>
                </a:lnTo>
                <a:lnTo>
                  <a:pt x="107" y="154"/>
                </a:lnTo>
                <a:lnTo>
                  <a:pt x="111" y="153"/>
                </a:lnTo>
                <a:lnTo>
                  <a:pt x="116" y="153"/>
                </a:lnTo>
                <a:lnTo>
                  <a:pt x="121" y="153"/>
                </a:lnTo>
                <a:lnTo>
                  <a:pt x="125" y="153"/>
                </a:lnTo>
                <a:lnTo>
                  <a:pt x="129" y="153"/>
                </a:lnTo>
                <a:lnTo>
                  <a:pt x="133" y="154"/>
                </a:lnTo>
                <a:lnTo>
                  <a:pt x="138" y="154"/>
                </a:lnTo>
                <a:lnTo>
                  <a:pt x="142" y="155"/>
                </a:lnTo>
                <a:lnTo>
                  <a:pt x="146" y="155"/>
                </a:lnTo>
                <a:lnTo>
                  <a:pt x="151" y="156"/>
                </a:lnTo>
                <a:lnTo>
                  <a:pt x="159" y="159"/>
                </a:lnTo>
                <a:lnTo>
                  <a:pt x="170" y="162"/>
                </a:lnTo>
                <a:lnTo>
                  <a:pt x="165" y="177"/>
                </a:lnTo>
                <a:lnTo>
                  <a:pt x="154" y="174"/>
                </a:lnTo>
                <a:lnTo>
                  <a:pt x="147" y="171"/>
                </a:lnTo>
                <a:lnTo>
                  <a:pt x="143" y="170"/>
                </a:lnTo>
                <a:lnTo>
                  <a:pt x="139" y="170"/>
                </a:lnTo>
                <a:lnTo>
                  <a:pt x="136" y="169"/>
                </a:lnTo>
                <a:lnTo>
                  <a:pt x="132" y="169"/>
                </a:lnTo>
                <a:lnTo>
                  <a:pt x="129" y="169"/>
                </a:lnTo>
                <a:lnTo>
                  <a:pt x="124" y="168"/>
                </a:lnTo>
                <a:lnTo>
                  <a:pt x="121" y="168"/>
                </a:lnTo>
                <a:lnTo>
                  <a:pt x="117" y="168"/>
                </a:lnTo>
                <a:lnTo>
                  <a:pt x="112" y="169"/>
                </a:lnTo>
                <a:lnTo>
                  <a:pt x="108" y="169"/>
                </a:lnTo>
                <a:lnTo>
                  <a:pt x="103" y="169"/>
                </a:lnTo>
                <a:lnTo>
                  <a:pt x="97" y="170"/>
                </a:lnTo>
                <a:close/>
                <a:moveTo>
                  <a:pt x="96" y="155"/>
                </a:moveTo>
                <a:lnTo>
                  <a:pt x="97" y="162"/>
                </a:lnTo>
                <a:lnTo>
                  <a:pt x="9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7" name="Freeform 1277"/>
          <p:cNvSpPr>
            <a:spLocks noEditPoints="1"/>
          </p:cNvSpPr>
          <p:nvPr/>
        </p:nvSpPr>
        <p:spPr bwMode="auto">
          <a:xfrm>
            <a:off x="6354763" y="2733675"/>
            <a:ext cx="31750" cy="38100"/>
          </a:xfrm>
          <a:custGeom>
            <a:avLst/>
            <a:gdLst>
              <a:gd name="T0" fmla="*/ 2147483647 w 182"/>
              <a:gd name="T1" fmla="*/ 2147483647 h 205"/>
              <a:gd name="T2" fmla="*/ 2147483647 w 182"/>
              <a:gd name="T3" fmla="*/ 2147483647 h 205"/>
              <a:gd name="T4" fmla="*/ 2147483647 w 182"/>
              <a:gd name="T5" fmla="*/ 2147483647 h 205"/>
              <a:gd name="T6" fmla="*/ 2147483647 w 182"/>
              <a:gd name="T7" fmla="*/ 2147483647 h 205"/>
              <a:gd name="T8" fmla="*/ 2147483647 w 182"/>
              <a:gd name="T9" fmla="*/ 2147483647 h 205"/>
              <a:gd name="T10" fmla="*/ 2147483647 w 182"/>
              <a:gd name="T11" fmla="*/ 2147483647 h 205"/>
              <a:gd name="T12" fmla="*/ 2147483647 w 182"/>
              <a:gd name="T13" fmla="*/ 2147483647 h 205"/>
              <a:gd name="T14" fmla="*/ 2147483647 w 182"/>
              <a:gd name="T15" fmla="*/ 2147483647 h 205"/>
              <a:gd name="T16" fmla="*/ 2147483647 w 182"/>
              <a:gd name="T17" fmla="*/ 2147483647 h 205"/>
              <a:gd name="T18" fmla="*/ 2147483647 w 182"/>
              <a:gd name="T19" fmla="*/ 2147483647 h 205"/>
              <a:gd name="T20" fmla="*/ 2147483647 w 182"/>
              <a:gd name="T21" fmla="*/ 2147483647 h 205"/>
              <a:gd name="T22" fmla="*/ 2147483647 w 182"/>
              <a:gd name="T23" fmla="*/ 2147483647 h 205"/>
              <a:gd name="T24" fmla="*/ 2147483647 w 182"/>
              <a:gd name="T25" fmla="*/ 2147483647 h 205"/>
              <a:gd name="T26" fmla="*/ 2147483647 w 182"/>
              <a:gd name="T27" fmla="*/ 2147483647 h 205"/>
              <a:gd name="T28" fmla="*/ 2147483647 w 182"/>
              <a:gd name="T29" fmla="*/ 2147483647 h 205"/>
              <a:gd name="T30" fmla="*/ 2147483647 w 182"/>
              <a:gd name="T31" fmla="*/ 2147483647 h 205"/>
              <a:gd name="T32" fmla="*/ 2147483647 w 182"/>
              <a:gd name="T33" fmla="*/ 2147483647 h 205"/>
              <a:gd name="T34" fmla="*/ 2147483647 w 182"/>
              <a:gd name="T35" fmla="*/ 2147483647 h 205"/>
              <a:gd name="T36" fmla="*/ 2147483647 w 182"/>
              <a:gd name="T37" fmla="*/ 2147483647 h 205"/>
              <a:gd name="T38" fmla="*/ 2147483647 w 182"/>
              <a:gd name="T39" fmla="*/ 2147483647 h 205"/>
              <a:gd name="T40" fmla="*/ 2147483647 w 182"/>
              <a:gd name="T41" fmla="*/ 2147483647 h 205"/>
              <a:gd name="T42" fmla="*/ 2147483647 w 182"/>
              <a:gd name="T43" fmla="*/ 2147483647 h 205"/>
              <a:gd name="T44" fmla="*/ 2147483647 w 182"/>
              <a:gd name="T45" fmla="*/ 2147483647 h 205"/>
              <a:gd name="T46" fmla="*/ 2147483647 w 182"/>
              <a:gd name="T47" fmla="*/ 2147483647 h 205"/>
              <a:gd name="T48" fmla="*/ 2147483647 w 182"/>
              <a:gd name="T49" fmla="*/ 2147483647 h 205"/>
              <a:gd name="T50" fmla="*/ 2147483647 w 182"/>
              <a:gd name="T51" fmla="*/ 2147483647 h 205"/>
              <a:gd name="T52" fmla="*/ 2147483647 w 182"/>
              <a:gd name="T53" fmla="*/ 2147483647 h 205"/>
              <a:gd name="T54" fmla="*/ 2147483647 w 182"/>
              <a:gd name="T55" fmla="*/ 2147483647 h 205"/>
              <a:gd name="T56" fmla="*/ 2147483647 w 182"/>
              <a:gd name="T57" fmla="*/ 2147483647 h 205"/>
              <a:gd name="T58" fmla="*/ 2147483647 w 182"/>
              <a:gd name="T59" fmla="*/ 2147483647 h 205"/>
              <a:gd name="T60" fmla="*/ 2147483647 w 182"/>
              <a:gd name="T61" fmla="*/ 0 h 205"/>
              <a:gd name="T62" fmla="*/ 2147483647 w 182"/>
              <a:gd name="T63" fmla="*/ 2147483647 h 205"/>
              <a:gd name="T64" fmla="*/ 2147483647 w 182"/>
              <a:gd name="T65" fmla="*/ 2147483647 h 205"/>
              <a:gd name="T66" fmla="*/ 2147483647 w 182"/>
              <a:gd name="T67" fmla="*/ 2147483647 h 205"/>
              <a:gd name="T68" fmla="*/ 2147483647 w 182"/>
              <a:gd name="T69" fmla="*/ 2147483647 h 205"/>
              <a:gd name="T70" fmla="*/ 2147483647 w 182"/>
              <a:gd name="T71" fmla="*/ 2147483647 h 205"/>
              <a:gd name="T72" fmla="*/ 2147483647 w 182"/>
              <a:gd name="T73" fmla="*/ 2147483647 h 205"/>
              <a:gd name="T74" fmla="*/ 2147483647 w 182"/>
              <a:gd name="T75" fmla="*/ 2147483647 h 205"/>
              <a:gd name="T76" fmla="*/ 2147483647 w 182"/>
              <a:gd name="T77" fmla="*/ 2147483647 h 205"/>
              <a:gd name="T78" fmla="*/ 2147483647 w 182"/>
              <a:gd name="T79" fmla="*/ 2147483647 h 205"/>
              <a:gd name="T80" fmla="*/ 2147483647 w 182"/>
              <a:gd name="T81" fmla="*/ 2147483647 h 205"/>
              <a:gd name="T82" fmla="*/ 2147483647 w 182"/>
              <a:gd name="T83" fmla="*/ 2147483647 h 205"/>
              <a:gd name="T84" fmla="*/ 2147483647 w 182"/>
              <a:gd name="T85" fmla="*/ 2147483647 h 205"/>
              <a:gd name="T86" fmla="*/ 2147483647 w 182"/>
              <a:gd name="T87" fmla="*/ 2147483647 h 205"/>
              <a:gd name="T88" fmla="*/ 2147483647 w 182"/>
              <a:gd name="T89" fmla="*/ 2147483647 h 205"/>
              <a:gd name="T90" fmla="*/ 2147483647 w 182"/>
              <a:gd name="T91" fmla="*/ 2147483647 h 205"/>
              <a:gd name="T92" fmla="*/ 2147483647 w 182"/>
              <a:gd name="T93" fmla="*/ 2147483647 h 205"/>
              <a:gd name="T94" fmla="*/ 2147483647 w 182"/>
              <a:gd name="T95" fmla="*/ 2147483647 h 205"/>
              <a:gd name="T96" fmla="*/ 2147483647 w 182"/>
              <a:gd name="T97" fmla="*/ 2147483647 h 205"/>
              <a:gd name="T98" fmla="*/ 2147483647 w 182"/>
              <a:gd name="T99" fmla="*/ 2147483647 h 205"/>
              <a:gd name="T100" fmla="*/ 2147483647 w 182"/>
              <a:gd name="T101" fmla="*/ 2147483647 h 205"/>
              <a:gd name="T102" fmla="*/ 2147483647 w 182"/>
              <a:gd name="T103" fmla="*/ 2147483647 h 205"/>
              <a:gd name="T104" fmla="*/ 2147483647 w 182"/>
              <a:gd name="T105" fmla="*/ 2147483647 h 205"/>
              <a:gd name="T106" fmla="*/ 2147483647 w 182"/>
              <a:gd name="T107" fmla="*/ 2147483647 h 205"/>
              <a:gd name="T108" fmla="*/ 2147483647 w 182"/>
              <a:gd name="T109" fmla="*/ 2147483647 h 205"/>
              <a:gd name="T110" fmla="*/ 2147483647 w 182"/>
              <a:gd name="T111" fmla="*/ 2147483647 h 205"/>
              <a:gd name="T112" fmla="*/ 2147483647 w 182"/>
              <a:gd name="T113" fmla="*/ 2147483647 h 205"/>
              <a:gd name="T114" fmla="*/ 2147483647 w 182"/>
              <a:gd name="T115" fmla="*/ 2147483647 h 205"/>
              <a:gd name="T116" fmla="*/ 2147483647 w 182"/>
              <a:gd name="T117" fmla="*/ 2147483647 h 205"/>
              <a:gd name="T118" fmla="*/ 2147483647 w 182"/>
              <a:gd name="T119" fmla="*/ 2147483647 h 205"/>
              <a:gd name="T120" fmla="*/ 2147483647 w 182"/>
              <a:gd name="T121" fmla="*/ 2147483647 h 205"/>
              <a:gd name="T122" fmla="*/ 2147483647 w 182"/>
              <a:gd name="T123" fmla="*/ 2147483647 h 205"/>
              <a:gd name="T124" fmla="*/ 2147483647 w 182"/>
              <a:gd name="T125" fmla="*/ 2147483647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2"/>
              <a:gd name="T190" fmla="*/ 0 h 205"/>
              <a:gd name="T191" fmla="*/ 182 w 182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2" h="205">
                <a:moveTo>
                  <a:pt x="168" y="203"/>
                </a:moveTo>
                <a:lnTo>
                  <a:pt x="182" y="196"/>
                </a:lnTo>
                <a:lnTo>
                  <a:pt x="171" y="205"/>
                </a:lnTo>
                <a:lnTo>
                  <a:pt x="159" y="197"/>
                </a:lnTo>
                <a:lnTo>
                  <a:pt x="149" y="191"/>
                </a:lnTo>
                <a:lnTo>
                  <a:pt x="144" y="188"/>
                </a:lnTo>
                <a:lnTo>
                  <a:pt x="139" y="185"/>
                </a:lnTo>
                <a:lnTo>
                  <a:pt x="135" y="183"/>
                </a:lnTo>
                <a:lnTo>
                  <a:pt x="130" y="181"/>
                </a:lnTo>
                <a:lnTo>
                  <a:pt x="125" y="178"/>
                </a:lnTo>
                <a:lnTo>
                  <a:pt x="121" y="177"/>
                </a:lnTo>
                <a:lnTo>
                  <a:pt x="116" y="175"/>
                </a:lnTo>
                <a:lnTo>
                  <a:pt x="110" y="174"/>
                </a:lnTo>
                <a:lnTo>
                  <a:pt x="105" y="173"/>
                </a:lnTo>
                <a:lnTo>
                  <a:pt x="100" y="171"/>
                </a:lnTo>
                <a:lnTo>
                  <a:pt x="93" y="170"/>
                </a:lnTo>
                <a:lnTo>
                  <a:pt x="86" y="170"/>
                </a:lnTo>
                <a:lnTo>
                  <a:pt x="87" y="155"/>
                </a:lnTo>
                <a:lnTo>
                  <a:pt x="94" y="155"/>
                </a:lnTo>
                <a:lnTo>
                  <a:pt x="101" y="156"/>
                </a:lnTo>
                <a:lnTo>
                  <a:pt x="108" y="157"/>
                </a:lnTo>
                <a:lnTo>
                  <a:pt x="114" y="159"/>
                </a:lnTo>
                <a:lnTo>
                  <a:pt x="121" y="161"/>
                </a:lnTo>
                <a:lnTo>
                  <a:pt x="125" y="162"/>
                </a:lnTo>
                <a:lnTo>
                  <a:pt x="131" y="164"/>
                </a:lnTo>
                <a:lnTo>
                  <a:pt x="137" y="167"/>
                </a:lnTo>
                <a:lnTo>
                  <a:pt x="142" y="169"/>
                </a:lnTo>
                <a:lnTo>
                  <a:pt x="146" y="171"/>
                </a:lnTo>
                <a:lnTo>
                  <a:pt x="152" y="175"/>
                </a:lnTo>
                <a:lnTo>
                  <a:pt x="157" y="177"/>
                </a:lnTo>
                <a:lnTo>
                  <a:pt x="167" y="184"/>
                </a:lnTo>
                <a:lnTo>
                  <a:pt x="180" y="192"/>
                </a:lnTo>
                <a:lnTo>
                  <a:pt x="168" y="203"/>
                </a:lnTo>
                <a:close/>
                <a:moveTo>
                  <a:pt x="142" y="107"/>
                </a:moveTo>
                <a:lnTo>
                  <a:pt x="157" y="108"/>
                </a:lnTo>
                <a:lnTo>
                  <a:pt x="157" y="107"/>
                </a:lnTo>
                <a:lnTo>
                  <a:pt x="157" y="114"/>
                </a:lnTo>
                <a:lnTo>
                  <a:pt x="157" y="121"/>
                </a:lnTo>
                <a:lnTo>
                  <a:pt x="158" y="127"/>
                </a:lnTo>
                <a:lnTo>
                  <a:pt x="158" y="133"/>
                </a:lnTo>
                <a:lnTo>
                  <a:pt x="159" y="139"/>
                </a:lnTo>
                <a:lnTo>
                  <a:pt x="160" y="143"/>
                </a:lnTo>
                <a:lnTo>
                  <a:pt x="161" y="148"/>
                </a:lnTo>
                <a:lnTo>
                  <a:pt x="163" y="153"/>
                </a:lnTo>
                <a:lnTo>
                  <a:pt x="165" y="157"/>
                </a:lnTo>
                <a:lnTo>
                  <a:pt x="166" y="162"/>
                </a:lnTo>
                <a:lnTo>
                  <a:pt x="168" y="167"/>
                </a:lnTo>
                <a:lnTo>
                  <a:pt x="171" y="173"/>
                </a:lnTo>
                <a:lnTo>
                  <a:pt x="177" y="183"/>
                </a:lnTo>
                <a:lnTo>
                  <a:pt x="182" y="196"/>
                </a:lnTo>
                <a:lnTo>
                  <a:pt x="168" y="203"/>
                </a:lnTo>
                <a:lnTo>
                  <a:pt x="163" y="190"/>
                </a:lnTo>
                <a:lnTo>
                  <a:pt x="157" y="178"/>
                </a:lnTo>
                <a:lnTo>
                  <a:pt x="154" y="174"/>
                </a:lnTo>
                <a:lnTo>
                  <a:pt x="152" y="168"/>
                </a:lnTo>
                <a:lnTo>
                  <a:pt x="150" y="162"/>
                </a:lnTo>
                <a:lnTo>
                  <a:pt x="149" y="157"/>
                </a:lnTo>
                <a:lnTo>
                  <a:pt x="146" y="152"/>
                </a:lnTo>
                <a:lnTo>
                  <a:pt x="145" y="146"/>
                </a:lnTo>
                <a:lnTo>
                  <a:pt x="144" y="141"/>
                </a:lnTo>
                <a:lnTo>
                  <a:pt x="143" y="135"/>
                </a:lnTo>
                <a:lnTo>
                  <a:pt x="143" y="129"/>
                </a:lnTo>
                <a:lnTo>
                  <a:pt x="142" y="122"/>
                </a:lnTo>
                <a:lnTo>
                  <a:pt x="142" y="115"/>
                </a:lnTo>
                <a:lnTo>
                  <a:pt x="142" y="107"/>
                </a:lnTo>
                <a:close/>
                <a:moveTo>
                  <a:pt x="167" y="45"/>
                </a:moveTo>
                <a:lnTo>
                  <a:pt x="163" y="30"/>
                </a:lnTo>
                <a:lnTo>
                  <a:pt x="172" y="41"/>
                </a:lnTo>
                <a:lnTo>
                  <a:pt x="168" y="50"/>
                </a:lnTo>
                <a:lnTo>
                  <a:pt x="165" y="58"/>
                </a:lnTo>
                <a:lnTo>
                  <a:pt x="163" y="66"/>
                </a:lnTo>
                <a:lnTo>
                  <a:pt x="161" y="73"/>
                </a:lnTo>
                <a:lnTo>
                  <a:pt x="160" y="77"/>
                </a:lnTo>
                <a:lnTo>
                  <a:pt x="159" y="82"/>
                </a:lnTo>
                <a:lnTo>
                  <a:pt x="159" y="85"/>
                </a:lnTo>
                <a:lnTo>
                  <a:pt x="158" y="89"/>
                </a:lnTo>
                <a:lnTo>
                  <a:pt x="158" y="98"/>
                </a:lnTo>
                <a:lnTo>
                  <a:pt x="157" y="108"/>
                </a:lnTo>
                <a:lnTo>
                  <a:pt x="142" y="107"/>
                </a:lnTo>
                <a:lnTo>
                  <a:pt x="142" y="97"/>
                </a:lnTo>
                <a:lnTo>
                  <a:pt x="143" y="87"/>
                </a:lnTo>
                <a:lnTo>
                  <a:pt x="144" y="83"/>
                </a:lnTo>
                <a:lnTo>
                  <a:pt x="144" y="78"/>
                </a:lnTo>
                <a:lnTo>
                  <a:pt x="145" y="75"/>
                </a:lnTo>
                <a:lnTo>
                  <a:pt x="146" y="70"/>
                </a:lnTo>
                <a:lnTo>
                  <a:pt x="149" y="62"/>
                </a:lnTo>
                <a:lnTo>
                  <a:pt x="151" y="54"/>
                </a:lnTo>
                <a:lnTo>
                  <a:pt x="154" y="45"/>
                </a:lnTo>
                <a:lnTo>
                  <a:pt x="158" y="35"/>
                </a:lnTo>
                <a:lnTo>
                  <a:pt x="167" y="45"/>
                </a:lnTo>
                <a:close/>
                <a:moveTo>
                  <a:pt x="94" y="52"/>
                </a:moveTo>
                <a:lnTo>
                  <a:pt x="96" y="37"/>
                </a:lnTo>
                <a:lnTo>
                  <a:pt x="101" y="37"/>
                </a:lnTo>
                <a:lnTo>
                  <a:pt x="105" y="38"/>
                </a:lnTo>
                <a:lnTo>
                  <a:pt x="110" y="38"/>
                </a:lnTo>
                <a:lnTo>
                  <a:pt x="114" y="38"/>
                </a:lnTo>
                <a:lnTo>
                  <a:pt x="118" y="38"/>
                </a:lnTo>
                <a:lnTo>
                  <a:pt x="122" y="38"/>
                </a:lnTo>
                <a:lnTo>
                  <a:pt x="125" y="38"/>
                </a:lnTo>
                <a:lnTo>
                  <a:pt x="129" y="37"/>
                </a:lnTo>
                <a:lnTo>
                  <a:pt x="132" y="37"/>
                </a:lnTo>
                <a:lnTo>
                  <a:pt x="137" y="36"/>
                </a:lnTo>
                <a:lnTo>
                  <a:pt x="140" y="36"/>
                </a:lnTo>
                <a:lnTo>
                  <a:pt x="144" y="35"/>
                </a:lnTo>
                <a:lnTo>
                  <a:pt x="153" y="33"/>
                </a:lnTo>
                <a:lnTo>
                  <a:pt x="163" y="30"/>
                </a:lnTo>
                <a:lnTo>
                  <a:pt x="167" y="45"/>
                </a:lnTo>
                <a:lnTo>
                  <a:pt x="157" y="48"/>
                </a:lnTo>
                <a:lnTo>
                  <a:pt x="147" y="50"/>
                </a:lnTo>
                <a:lnTo>
                  <a:pt x="144" y="50"/>
                </a:lnTo>
                <a:lnTo>
                  <a:pt x="139" y="51"/>
                </a:lnTo>
                <a:lnTo>
                  <a:pt x="135" y="52"/>
                </a:lnTo>
                <a:lnTo>
                  <a:pt x="131" y="52"/>
                </a:lnTo>
                <a:lnTo>
                  <a:pt x="126" y="54"/>
                </a:lnTo>
                <a:lnTo>
                  <a:pt x="123" y="54"/>
                </a:lnTo>
                <a:lnTo>
                  <a:pt x="118" y="54"/>
                </a:lnTo>
                <a:lnTo>
                  <a:pt x="114" y="54"/>
                </a:lnTo>
                <a:lnTo>
                  <a:pt x="109" y="54"/>
                </a:lnTo>
                <a:lnTo>
                  <a:pt x="104" y="54"/>
                </a:lnTo>
                <a:lnTo>
                  <a:pt x="100" y="52"/>
                </a:lnTo>
                <a:lnTo>
                  <a:pt x="94" y="52"/>
                </a:lnTo>
                <a:close/>
                <a:moveTo>
                  <a:pt x="13" y="3"/>
                </a:moveTo>
                <a:lnTo>
                  <a:pt x="0" y="9"/>
                </a:lnTo>
                <a:lnTo>
                  <a:pt x="11" y="0"/>
                </a:lnTo>
                <a:lnTo>
                  <a:pt x="23" y="8"/>
                </a:lnTo>
                <a:lnTo>
                  <a:pt x="33" y="15"/>
                </a:lnTo>
                <a:lnTo>
                  <a:pt x="38" y="17"/>
                </a:lnTo>
                <a:lnTo>
                  <a:pt x="42" y="20"/>
                </a:lnTo>
                <a:lnTo>
                  <a:pt x="47" y="23"/>
                </a:lnTo>
                <a:lnTo>
                  <a:pt x="52" y="26"/>
                </a:lnTo>
                <a:lnTo>
                  <a:pt x="56" y="27"/>
                </a:lnTo>
                <a:lnTo>
                  <a:pt x="61" y="29"/>
                </a:lnTo>
                <a:lnTo>
                  <a:pt x="67" y="30"/>
                </a:lnTo>
                <a:lnTo>
                  <a:pt x="72" y="33"/>
                </a:lnTo>
                <a:lnTo>
                  <a:pt x="77" y="34"/>
                </a:lnTo>
                <a:lnTo>
                  <a:pt x="82" y="35"/>
                </a:lnTo>
                <a:lnTo>
                  <a:pt x="89" y="36"/>
                </a:lnTo>
                <a:lnTo>
                  <a:pt x="96" y="37"/>
                </a:lnTo>
                <a:lnTo>
                  <a:pt x="94" y="52"/>
                </a:lnTo>
                <a:lnTo>
                  <a:pt x="87" y="51"/>
                </a:lnTo>
                <a:lnTo>
                  <a:pt x="81" y="50"/>
                </a:lnTo>
                <a:lnTo>
                  <a:pt x="74" y="49"/>
                </a:lnTo>
                <a:lnTo>
                  <a:pt x="68" y="47"/>
                </a:lnTo>
                <a:lnTo>
                  <a:pt x="62" y="45"/>
                </a:lnTo>
                <a:lnTo>
                  <a:pt x="56" y="43"/>
                </a:lnTo>
                <a:lnTo>
                  <a:pt x="51" y="41"/>
                </a:lnTo>
                <a:lnTo>
                  <a:pt x="46" y="38"/>
                </a:lnTo>
                <a:lnTo>
                  <a:pt x="40" y="36"/>
                </a:lnTo>
                <a:lnTo>
                  <a:pt x="35" y="34"/>
                </a:lnTo>
                <a:lnTo>
                  <a:pt x="31" y="30"/>
                </a:lnTo>
                <a:lnTo>
                  <a:pt x="25" y="28"/>
                </a:lnTo>
                <a:lnTo>
                  <a:pt x="14" y="21"/>
                </a:lnTo>
                <a:lnTo>
                  <a:pt x="3" y="13"/>
                </a:lnTo>
                <a:lnTo>
                  <a:pt x="13" y="3"/>
                </a:lnTo>
                <a:close/>
                <a:moveTo>
                  <a:pt x="39" y="99"/>
                </a:moveTo>
                <a:lnTo>
                  <a:pt x="24" y="99"/>
                </a:lnTo>
                <a:lnTo>
                  <a:pt x="24" y="92"/>
                </a:lnTo>
                <a:lnTo>
                  <a:pt x="24" y="85"/>
                </a:lnTo>
                <a:lnTo>
                  <a:pt x="24" y="79"/>
                </a:lnTo>
                <a:lnTo>
                  <a:pt x="23" y="73"/>
                </a:lnTo>
                <a:lnTo>
                  <a:pt x="23" y="68"/>
                </a:lnTo>
                <a:lnTo>
                  <a:pt x="21" y="63"/>
                </a:lnTo>
                <a:lnTo>
                  <a:pt x="20" y="58"/>
                </a:lnTo>
                <a:lnTo>
                  <a:pt x="19" y="54"/>
                </a:lnTo>
                <a:lnTo>
                  <a:pt x="18" y="49"/>
                </a:lnTo>
                <a:lnTo>
                  <a:pt x="16" y="44"/>
                </a:lnTo>
                <a:lnTo>
                  <a:pt x="13" y="38"/>
                </a:lnTo>
                <a:lnTo>
                  <a:pt x="11" y="34"/>
                </a:lnTo>
                <a:lnTo>
                  <a:pt x="6" y="22"/>
                </a:lnTo>
                <a:lnTo>
                  <a:pt x="0" y="9"/>
                </a:lnTo>
                <a:lnTo>
                  <a:pt x="13" y="3"/>
                </a:lnTo>
                <a:lnTo>
                  <a:pt x="20" y="16"/>
                </a:lnTo>
                <a:lnTo>
                  <a:pt x="25" y="28"/>
                </a:lnTo>
                <a:lnTo>
                  <a:pt x="27" y="33"/>
                </a:lnTo>
                <a:lnTo>
                  <a:pt x="30" y="38"/>
                </a:lnTo>
                <a:lnTo>
                  <a:pt x="32" y="43"/>
                </a:lnTo>
                <a:lnTo>
                  <a:pt x="34" y="49"/>
                </a:lnTo>
                <a:lnTo>
                  <a:pt x="35" y="55"/>
                </a:lnTo>
                <a:lnTo>
                  <a:pt x="37" y="61"/>
                </a:lnTo>
                <a:lnTo>
                  <a:pt x="38" y="65"/>
                </a:lnTo>
                <a:lnTo>
                  <a:pt x="39" y="72"/>
                </a:lnTo>
                <a:lnTo>
                  <a:pt x="39" y="78"/>
                </a:lnTo>
                <a:lnTo>
                  <a:pt x="39" y="85"/>
                </a:lnTo>
                <a:lnTo>
                  <a:pt x="39" y="92"/>
                </a:lnTo>
                <a:lnTo>
                  <a:pt x="39" y="99"/>
                </a:lnTo>
                <a:close/>
                <a:moveTo>
                  <a:pt x="13" y="162"/>
                </a:moveTo>
                <a:lnTo>
                  <a:pt x="18" y="177"/>
                </a:lnTo>
                <a:lnTo>
                  <a:pt x="9" y="167"/>
                </a:lnTo>
                <a:lnTo>
                  <a:pt x="13" y="156"/>
                </a:lnTo>
                <a:lnTo>
                  <a:pt x="16" y="148"/>
                </a:lnTo>
                <a:lnTo>
                  <a:pt x="18" y="146"/>
                </a:lnTo>
                <a:lnTo>
                  <a:pt x="19" y="141"/>
                </a:lnTo>
                <a:lnTo>
                  <a:pt x="19" y="138"/>
                </a:lnTo>
                <a:lnTo>
                  <a:pt x="20" y="134"/>
                </a:lnTo>
                <a:lnTo>
                  <a:pt x="21" y="131"/>
                </a:lnTo>
                <a:lnTo>
                  <a:pt x="21" y="127"/>
                </a:lnTo>
                <a:lnTo>
                  <a:pt x="23" y="122"/>
                </a:lnTo>
                <a:lnTo>
                  <a:pt x="23" y="119"/>
                </a:lnTo>
                <a:lnTo>
                  <a:pt x="24" y="114"/>
                </a:lnTo>
                <a:lnTo>
                  <a:pt x="24" y="110"/>
                </a:lnTo>
                <a:lnTo>
                  <a:pt x="24" y="105"/>
                </a:lnTo>
                <a:lnTo>
                  <a:pt x="24" y="99"/>
                </a:lnTo>
                <a:lnTo>
                  <a:pt x="39" y="99"/>
                </a:lnTo>
                <a:lnTo>
                  <a:pt x="39" y="105"/>
                </a:lnTo>
                <a:lnTo>
                  <a:pt x="39" y="110"/>
                </a:lnTo>
                <a:lnTo>
                  <a:pt x="39" y="115"/>
                </a:lnTo>
                <a:lnTo>
                  <a:pt x="38" y="120"/>
                </a:lnTo>
                <a:lnTo>
                  <a:pt x="38" y="125"/>
                </a:lnTo>
                <a:lnTo>
                  <a:pt x="38" y="129"/>
                </a:lnTo>
                <a:lnTo>
                  <a:pt x="37" y="133"/>
                </a:lnTo>
                <a:lnTo>
                  <a:pt x="35" y="138"/>
                </a:lnTo>
                <a:lnTo>
                  <a:pt x="34" y="142"/>
                </a:lnTo>
                <a:lnTo>
                  <a:pt x="33" y="146"/>
                </a:lnTo>
                <a:lnTo>
                  <a:pt x="32" y="149"/>
                </a:lnTo>
                <a:lnTo>
                  <a:pt x="31" y="154"/>
                </a:lnTo>
                <a:lnTo>
                  <a:pt x="27" y="162"/>
                </a:lnTo>
                <a:lnTo>
                  <a:pt x="23" y="173"/>
                </a:lnTo>
                <a:lnTo>
                  <a:pt x="13" y="162"/>
                </a:lnTo>
                <a:close/>
                <a:moveTo>
                  <a:pt x="87" y="155"/>
                </a:moveTo>
                <a:lnTo>
                  <a:pt x="86" y="170"/>
                </a:lnTo>
                <a:lnTo>
                  <a:pt x="81" y="169"/>
                </a:lnTo>
                <a:lnTo>
                  <a:pt x="76" y="169"/>
                </a:lnTo>
                <a:lnTo>
                  <a:pt x="72" y="169"/>
                </a:lnTo>
                <a:lnTo>
                  <a:pt x="67" y="168"/>
                </a:lnTo>
                <a:lnTo>
                  <a:pt x="63" y="168"/>
                </a:lnTo>
                <a:lnTo>
                  <a:pt x="59" y="168"/>
                </a:lnTo>
                <a:lnTo>
                  <a:pt x="55" y="169"/>
                </a:lnTo>
                <a:lnTo>
                  <a:pt x="52" y="169"/>
                </a:lnTo>
                <a:lnTo>
                  <a:pt x="48" y="169"/>
                </a:lnTo>
                <a:lnTo>
                  <a:pt x="44" y="170"/>
                </a:lnTo>
                <a:lnTo>
                  <a:pt x="40" y="170"/>
                </a:lnTo>
                <a:lnTo>
                  <a:pt x="37" y="171"/>
                </a:lnTo>
                <a:lnTo>
                  <a:pt x="27" y="174"/>
                </a:lnTo>
                <a:lnTo>
                  <a:pt x="18" y="177"/>
                </a:lnTo>
                <a:lnTo>
                  <a:pt x="13" y="162"/>
                </a:lnTo>
                <a:lnTo>
                  <a:pt x="24" y="159"/>
                </a:lnTo>
                <a:lnTo>
                  <a:pt x="33" y="156"/>
                </a:lnTo>
                <a:lnTo>
                  <a:pt x="37" y="155"/>
                </a:lnTo>
                <a:lnTo>
                  <a:pt x="41" y="155"/>
                </a:lnTo>
                <a:lnTo>
                  <a:pt x="46" y="154"/>
                </a:lnTo>
                <a:lnTo>
                  <a:pt x="51" y="154"/>
                </a:lnTo>
                <a:lnTo>
                  <a:pt x="54" y="153"/>
                </a:lnTo>
                <a:lnTo>
                  <a:pt x="59" y="153"/>
                </a:lnTo>
                <a:lnTo>
                  <a:pt x="63" y="153"/>
                </a:lnTo>
                <a:lnTo>
                  <a:pt x="68" y="153"/>
                </a:lnTo>
                <a:lnTo>
                  <a:pt x="73" y="153"/>
                </a:lnTo>
                <a:lnTo>
                  <a:pt x="77" y="154"/>
                </a:lnTo>
                <a:lnTo>
                  <a:pt x="82" y="154"/>
                </a:lnTo>
                <a:lnTo>
                  <a:pt x="87" y="155"/>
                </a:lnTo>
                <a:close/>
                <a:moveTo>
                  <a:pt x="86" y="170"/>
                </a:moveTo>
                <a:lnTo>
                  <a:pt x="86" y="162"/>
                </a:lnTo>
                <a:lnTo>
                  <a:pt x="86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8" name="Freeform 1278"/>
          <p:cNvSpPr>
            <a:spLocks noEditPoints="1"/>
          </p:cNvSpPr>
          <p:nvPr/>
        </p:nvSpPr>
        <p:spPr bwMode="auto">
          <a:xfrm>
            <a:off x="5821363" y="2155825"/>
            <a:ext cx="706437" cy="722313"/>
          </a:xfrm>
          <a:custGeom>
            <a:avLst/>
            <a:gdLst>
              <a:gd name="T0" fmla="*/ 2147483647 w 3859"/>
              <a:gd name="T1" fmla="*/ 2147483647 h 3859"/>
              <a:gd name="T2" fmla="*/ 2147483647 w 3859"/>
              <a:gd name="T3" fmla="*/ 2147483647 h 3859"/>
              <a:gd name="T4" fmla="*/ 2147483647 w 3859"/>
              <a:gd name="T5" fmla="*/ 2147483647 h 3859"/>
              <a:gd name="T6" fmla="*/ 2147483647 w 3859"/>
              <a:gd name="T7" fmla="*/ 2147483647 h 3859"/>
              <a:gd name="T8" fmla="*/ 2147483647 w 3859"/>
              <a:gd name="T9" fmla="*/ 2147483647 h 3859"/>
              <a:gd name="T10" fmla="*/ 2147483647 w 3859"/>
              <a:gd name="T11" fmla="*/ 2147483647 h 3859"/>
              <a:gd name="T12" fmla="*/ 2147483647 w 3859"/>
              <a:gd name="T13" fmla="*/ 2147483647 h 3859"/>
              <a:gd name="T14" fmla="*/ 2147483647 w 3859"/>
              <a:gd name="T15" fmla="*/ 2147483647 h 3859"/>
              <a:gd name="T16" fmla="*/ 2147483647 w 3859"/>
              <a:gd name="T17" fmla="*/ 2147483647 h 3859"/>
              <a:gd name="T18" fmla="*/ 2147483647 w 3859"/>
              <a:gd name="T19" fmla="*/ 2147483647 h 3859"/>
              <a:gd name="T20" fmla="*/ 2147483647 w 3859"/>
              <a:gd name="T21" fmla="*/ 2147483647 h 3859"/>
              <a:gd name="T22" fmla="*/ 2147483647 w 3859"/>
              <a:gd name="T23" fmla="*/ 2147483647 h 3859"/>
              <a:gd name="T24" fmla="*/ 2147483647 w 3859"/>
              <a:gd name="T25" fmla="*/ 2147483647 h 3859"/>
              <a:gd name="T26" fmla="*/ 2147483647 w 3859"/>
              <a:gd name="T27" fmla="*/ 2147483647 h 3859"/>
              <a:gd name="T28" fmla="*/ 2147483647 w 3859"/>
              <a:gd name="T29" fmla="*/ 2147483647 h 3859"/>
              <a:gd name="T30" fmla="*/ 2147483647 w 3859"/>
              <a:gd name="T31" fmla="*/ 2147483647 h 3859"/>
              <a:gd name="T32" fmla="*/ 2147483647 w 3859"/>
              <a:gd name="T33" fmla="*/ 2147483647 h 3859"/>
              <a:gd name="T34" fmla="*/ 2147483647 w 3859"/>
              <a:gd name="T35" fmla="*/ 2147483647 h 3859"/>
              <a:gd name="T36" fmla="*/ 2147483647 w 3859"/>
              <a:gd name="T37" fmla="*/ 2147483647 h 3859"/>
              <a:gd name="T38" fmla="*/ 2147483647 w 3859"/>
              <a:gd name="T39" fmla="*/ 2147483647 h 3859"/>
              <a:gd name="T40" fmla="*/ 2147483647 w 3859"/>
              <a:gd name="T41" fmla="*/ 2147483647 h 3859"/>
              <a:gd name="T42" fmla="*/ 2147483647 w 3859"/>
              <a:gd name="T43" fmla="*/ 2147483647 h 3859"/>
              <a:gd name="T44" fmla="*/ 2147483647 w 3859"/>
              <a:gd name="T45" fmla="*/ 2147483647 h 3859"/>
              <a:gd name="T46" fmla="*/ 2147483647 w 3859"/>
              <a:gd name="T47" fmla="*/ 2147483647 h 3859"/>
              <a:gd name="T48" fmla="*/ 2147483647 w 3859"/>
              <a:gd name="T49" fmla="*/ 2147483647 h 3859"/>
              <a:gd name="T50" fmla="*/ 2147483647 w 3859"/>
              <a:gd name="T51" fmla="*/ 2147483647 h 3859"/>
              <a:gd name="T52" fmla="*/ 2147483647 w 3859"/>
              <a:gd name="T53" fmla="*/ 2147483647 h 3859"/>
              <a:gd name="T54" fmla="*/ 2147483647 w 3859"/>
              <a:gd name="T55" fmla="*/ 2147483647 h 3859"/>
              <a:gd name="T56" fmla="*/ 2147483647 w 3859"/>
              <a:gd name="T57" fmla="*/ 2147483647 h 3859"/>
              <a:gd name="T58" fmla="*/ 2147483647 w 3859"/>
              <a:gd name="T59" fmla="*/ 2147483647 h 3859"/>
              <a:gd name="T60" fmla="*/ 2147483647 w 3859"/>
              <a:gd name="T61" fmla="*/ 2147483647 h 3859"/>
              <a:gd name="T62" fmla="*/ 2147483647 w 3859"/>
              <a:gd name="T63" fmla="*/ 2147483647 h 3859"/>
              <a:gd name="T64" fmla="*/ 2147483647 w 3859"/>
              <a:gd name="T65" fmla="*/ 2147483647 h 3859"/>
              <a:gd name="T66" fmla="*/ 2147483647 w 3859"/>
              <a:gd name="T67" fmla="*/ 2147483647 h 3859"/>
              <a:gd name="T68" fmla="*/ 2147483647 w 3859"/>
              <a:gd name="T69" fmla="*/ 2147483647 h 3859"/>
              <a:gd name="T70" fmla="*/ 2147483647 w 3859"/>
              <a:gd name="T71" fmla="*/ 2147483647 h 3859"/>
              <a:gd name="T72" fmla="*/ 2147483647 w 3859"/>
              <a:gd name="T73" fmla="*/ 2147483647 h 3859"/>
              <a:gd name="T74" fmla="*/ 2147483647 w 3859"/>
              <a:gd name="T75" fmla="*/ 2147483647 h 3859"/>
              <a:gd name="T76" fmla="*/ 2147483647 w 3859"/>
              <a:gd name="T77" fmla="*/ 2147483647 h 3859"/>
              <a:gd name="T78" fmla="*/ 2147483647 w 3859"/>
              <a:gd name="T79" fmla="*/ 2147483647 h 3859"/>
              <a:gd name="T80" fmla="*/ 2147483647 w 3859"/>
              <a:gd name="T81" fmla="*/ 2147483647 h 3859"/>
              <a:gd name="T82" fmla="*/ 2147483647 w 3859"/>
              <a:gd name="T83" fmla="*/ 2147483647 h 3859"/>
              <a:gd name="T84" fmla="*/ 2147483647 w 3859"/>
              <a:gd name="T85" fmla="*/ 2147483647 h 3859"/>
              <a:gd name="T86" fmla="*/ 2147483647 w 3859"/>
              <a:gd name="T87" fmla="*/ 2147483647 h 3859"/>
              <a:gd name="T88" fmla="*/ 2147483647 w 3859"/>
              <a:gd name="T89" fmla="*/ 2147483647 h 3859"/>
              <a:gd name="T90" fmla="*/ 2147483647 w 3859"/>
              <a:gd name="T91" fmla="*/ 2147483647 h 3859"/>
              <a:gd name="T92" fmla="*/ 2147483647 w 3859"/>
              <a:gd name="T93" fmla="*/ 2147483647 h 3859"/>
              <a:gd name="T94" fmla="*/ 2147483647 w 3859"/>
              <a:gd name="T95" fmla="*/ 2147483647 h 3859"/>
              <a:gd name="T96" fmla="*/ 2147483647 w 3859"/>
              <a:gd name="T97" fmla="*/ 2147483647 h 3859"/>
              <a:gd name="T98" fmla="*/ 2147483647 w 3859"/>
              <a:gd name="T99" fmla="*/ 2147483647 h 3859"/>
              <a:gd name="T100" fmla="*/ 2147483647 w 3859"/>
              <a:gd name="T101" fmla="*/ 2147483647 h 3859"/>
              <a:gd name="T102" fmla="*/ 2147483647 w 3859"/>
              <a:gd name="T103" fmla="*/ 2147483647 h 3859"/>
              <a:gd name="T104" fmla="*/ 2147483647 w 3859"/>
              <a:gd name="T105" fmla="*/ 2147483647 h 3859"/>
              <a:gd name="T106" fmla="*/ 2147483647 w 3859"/>
              <a:gd name="T107" fmla="*/ 2147483647 h 3859"/>
              <a:gd name="T108" fmla="*/ 2147483647 w 3859"/>
              <a:gd name="T109" fmla="*/ 2147483647 h 3859"/>
              <a:gd name="T110" fmla="*/ 2147483647 w 3859"/>
              <a:gd name="T111" fmla="*/ 2147483647 h 3859"/>
              <a:gd name="T112" fmla="*/ 2147483647 w 3859"/>
              <a:gd name="T113" fmla="*/ 2147483647 h 3859"/>
              <a:gd name="T114" fmla="*/ 2147483647 w 3859"/>
              <a:gd name="T115" fmla="*/ 2147483647 h 3859"/>
              <a:gd name="T116" fmla="*/ 2147483647 w 3859"/>
              <a:gd name="T117" fmla="*/ 2147483647 h 3859"/>
              <a:gd name="T118" fmla="*/ 2147483647 w 3859"/>
              <a:gd name="T119" fmla="*/ 2147483647 h 3859"/>
              <a:gd name="T120" fmla="*/ 2147483647 w 3859"/>
              <a:gd name="T121" fmla="*/ 2147483647 h 38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59"/>
              <a:gd name="T184" fmla="*/ 0 h 3859"/>
              <a:gd name="T185" fmla="*/ 3859 w 3859"/>
              <a:gd name="T186" fmla="*/ 3859 h 38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59" h="3859">
                <a:moveTo>
                  <a:pt x="12" y="1930"/>
                </a:moveTo>
                <a:lnTo>
                  <a:pt x="0" y="1930"/>
                </a:lnTo>
                <a:lnTo>
                  <a:pt x="0" y="1904"/>
                </a:lnTo>
                <a:lnTo>
                  <a:pt x="0" y="1881"/>
                </a:lnTo>
                <a:lnTo>
                  <a:pt x="1" y="1855"/>
                </a:lnTo>
                <a:lnTo>
                  <a:pt x="2" y="1831"/>
                </a:lnTo>
                <a:lnTo>
                  <a:pt x="4" y="1806"/>
                </a:lnTo>
                <a:lnTo>
                  <a:pt x="6" y="1782"/>
                </a:lnTo>
                <a:lnTo>
                  <a:pt x="7" y="1757"/>
                </a:lnTo>
                <a:lnTo>
                  <a:pt x="9" y="1733"/>
                </a:lnTo>
                <a:lnTo>
                  <a:pt x="13" y="1708"/>
                </a:lnTo>
                <a:lnTo>
                  <a:pt x="15" y="1685"/>
                </a:lnTo>
                <a:lnTo>
                  <a:pt x="19" y="1661"/>
                </a:lnTo>
                <a:lnTo>
                  <a:pt x="22" y="1636"/>
                </a:lnTo>
                <a:lnTo>
                  <a:pt x="26" y="1613"/>
                </a:lnTo>
                <a:lnTo>
                  <a:pt x="30" y="1588"/>
                </a:lnTo>
                <a:lnTo>
                  <a:pt x="34" y="1565"/>
                </a:lnTo>
                <a:lnTo>
                  <a:pt x="39" y="1542"/>
                </a:lnTo>
                <a:lnTo>
                  <a:pt x="44" y="1517"/>
                </a:lnTo>
                <a:lnTo>
                  <a:pt x="49" y="1494"/>
                </a:lnTo>
                <a:lnTo>
                  <a:pt x="55" y="1472"/>
                </a:lnTo>
                <a:lnTo>
                  <a:pt x="61" y="1448"/>
                </a:lnTo>
                <a:lnTo>
                  <a:pt x="67" y="1425"/>
                </a:lnTo>
                <a:lnTo>
                  <a:pt x="74" y="1402"/>
                </a:lnTo>
                <a:lnTo>
                  <a:pt x="81" y="1380"/>
                </a:lnTo>
                <a:lnTo>
                  <a:pt x="88" y="1356"/>
                </a:lnTo>
                <a:lnTo>
                  <a:pt x="95" y="1334"/>
                </a:lnTo>
                <a:lnTo>
                  <a:pt x="102" y="1311"/>
                </a:lnTo>
                <a:lnTo>
                  <a:pt x="110" y="1290"/>
                </a:lnTo>
                <a:lnTo>
                  <a:pt x="118" y="1268"/>
                </a:lnTo>
                <a:lnTo>
                  <a:pt x="126" y="1245"/>
                </a:lnTo>
                <a:lnTo>
                  <a:pt x="134" y="1223"/>
                </a:lnTo>
                <a:lnTo>
                  <a:pt x="144" y="1201"/>
                </a:lnTo>
                <a:lnTo>
                  <a:pt x="153" y="1179"/>
                </a:lnTo>
                <a:lnTo>
                  <a:pt x="161" y="1158"/>
                </a:lnTo>
                <a:lnTo>
                  <a:pt x="170" y="1136"/>
                </a:lnTo>
                <a:lnTo>
                  <a:pt x="180" y="1115"/>
                </a:lnTo>
                <a:lnTo>
                  <a:pt x="190" y="1094"/>
                </a:lnTo>
                <a:lnTo>
                  <a:pt x="201" y="1073"/>
                </a:lnTo>
                <a:lnTo>
                  <a:pt x="211" y="1052"/>
                </a:lnTo>
                <a:lnTo>
                  <a:pt x="222" y="1031"/>
                </a:lnTo>
                <a:lnTo>
                  <a:pt x="233" y="1011"/>
                </a:lnTo>
                <a:lnTo>
                  <a:pt x="244" y="990"/>
                </a:lnTo>
                <a:lnTo>
                  <a:pt x="256" y="970"/>
                </a:lnTo>
                <a:lnTo>
                  <a:pt x="267" y="949"/>
                </a:lnTo>
                <a:lnTo>
                  <a:pt x="280" y="929"/>
                </a:lnTo>
                <a:lnTo>
                  <a:pt x="292" y="911"/>
                </a:lnTo>
                <a:lnTo>
                  <a:pt x="305" y="891"/>
                </a:lnTo>
                <a:lnTo>
                  <a:pt x="317" y="871"/>
                </a:lnTo>
                <a:lnTo>
                  <a:pt x="330" y="852"/>
                </a:lnTo>
                <a:lnTo>
                  <a:pt x="343" y="833"/>
                </a:lnTo>
                <a:lnTo>
                  <a:pt x="356" y="814"/>
                </a:lnTo>
                <a:lnTo>
                  <a:pt x="370" y="794"/>
                </a:lnTo>
                <a:lnTo>
                  <a:pt x="383" y="775"/>
                </a:lnTo>
                <a:lnTo>
                  <a:pt x="397" y="757"/>
                </a:lnTo>
                <a:lnTo>
                  <a:pt x="412" y="739"/>
                </a:lnTo>
                <a:lnTo>
                  <a:pt x="426" y="721"/>
                </a:lnTo>
                <a:lnTo>
                  <a:pt x="441" y="703"/>
                </a:lnTo>
                <a:lnTo>
                  <a:pt x="456" y="686"/>
                </a:lnTo>
                <a:lnTo>
                  <a:pt x="471" y="668"/>
                </a:lnTo>
                <a:lnTo>
                  <a:pt x="487" y="651"/>
                </a:lnTo>
                <a:lnTo>
                  <a:pt x="502" y="633"/>
                </a:lnTo>
                <a:lnTo>
                  <a:pt x="518" y="616"/>
                </a:lnTo>
                <a:lnTo>
                  <a:pt x="533" y="599"/>
                </a:lnTo>
                <a:lnTo>
                  <a:pt x="548" y="582"/>
                </a:lnTo>
                <a:lnTo>
                  <a:pt x="565" y="565"/>
                </a:lnTo>
                <a:lnTo>
                  <a:pt x="581" y="549"/>
                </a:lnTo>
                <a:lnTo>
                  <a:pt x="598" y="533"/>
                </a:lnTo>
                <a:lnTo>
                  <a:pt x="615" y="519"/>
                </a:lnTo>
                <a:lnTo>
                  <a:pt x="632" y="503"/>
                </a:lnTo>
                <a:lnTo>
                  <a:pt x="650" y="487"/>
                </a:lnTo>
                <a:lnTo>
                  <a:pt x="667" y="472"/>
                </a:lnTo>
                <a:lnTo>
                  <a:pt x="685" y="457"/>
                </a:lnTo>
                <a:lnTo>
                  <a:pt x="702" y="442"/>
                </a:lnTo>
                <a:lnTo>
                  <a:pt x="721" y="427"/>
                </a:lnTo>
                <a:lnTo>
                  <a:pt x="738" y="413"/>
                </a:lnTo>
                <a:lnTo>
                  <a:pt x="756" y="398"/>
                </a:lnTo>
                <a:lnTo>
                  <a:pt x="775" y="384"/>
                </a:lnTo>
                <a:lnTo>
                  <a:pt x="793" y="370"/>
                </a:lnTo>
                <a:lnTo>
                  <a:pt x="813" y="357"/>
                </a:lnTo>
                <a:lnTo>
                  <a:pt x="832" y="343"/>
                </a:lnTo>
                <a:lnTo>
                  <a:pt x="852" y="330"/>
                </a:lnTo>
                <a:lnTo>
                  <a:pt x="870" y="318"/>
                </a:lnTo>
                <a:lnTo>
                  <a:pt x="890" y="305"/>
                </a:lnTo>
                <a:lnTo>
                  <a:pt x="910" y="293"/>
                </a:lnTo>
                <a:lnTo>
                  <a:pt x="929" y="281"/>
                </a:lnTo>
                <a:lnTo>
                  <a:pt x="948" y="268"/>
                </a:lnTo>
                <a:lnTo>
                  <a:pt x="969" y="256"/>
                </a:lnTo>
                <a:lnTo>
                  <a:pt x="989" y="245"/>
                </a:lnTo>
                <a:lnTo>
                  <a:pt x="1010" y="234"/>
                </a:lnTo>
                <a:lnTo>
                  <a:pt x="1031" y="223"/>
                </a:lnTo>
                <a:lnTo>
                  <a:pt x="1051" y="212"/>
                </a:lnTo>
                <a:lnTo>
                  <a:pt x="1072" y="202"/>
                </a:lnTo>
                <a:lnTo>
                  <a:pt x="1094" y="191"/>
                </a:lnTo>
                <a:lnTo>
                  <a:pt x="1114" y="181"/>
                </a:lnTo>
                <a:lnTo>
                  <a:pt x="1135" y="171"/>
                </a:lnTo>
                <a:lnTo>
                  <a:pt x="1157" y="161"/>
                </a:lnTo>
                <a:lnTo>
                  <a:pt x="1178" y="151"/>
                </a:lnTo>
                <a:lnTo>
                  <a:pt x="1200" y="143"/>
                </a:lnTo>
                <a:lnTo>
                  <a:pt x="1223" y="135"/>
                </a:lnTo>
                <a:lnTo>
                  <a:pt x="1245" y="127"/>
                </a:lnTo>
                <a:lnTo>
                  <a:pt x="1267" y="119"/>
                </a:lnTo>
                <a:lnTo>
                  <a:pt x="1289" y="111"/>
                </a:lnTo>
                <a:lnTo>
                  <a:pt x="1310" y="102"/>
                </a:lnTo>
                <a:lnTo>
                  <a:pt x="1333" y="95"/>
                </a:lnTo>
                <a:lnTo>
                  <a:pt x="1355" y="87"/>
                </a:lnTo>
                <a:lnTo>
                  <a:pt x="1379" y="80"/>
                </a:lnTo>
                <a:lnTo>
                  <a:pt x="1401" y="74"/>
                </a:lnTo>
                <a:lnTo>
                  <a:pt x="1424" y="67"/>
                </a:lnTo>
                <a:lnTo>
                  <a:pt x="1448" y="62"/>
                </a:lnTo>
                <a:lnTo>
                  <a:pt x="1471" y="56"/>
                </a:lnTo>
                <a:lnTo>
                  <a:pt x="1493" y="50"/>
                </a:lnTo>
                <a:lnTo>
                  <a:pt x="1516" y="45"/>
                </a:lnTo>
                <a:lnTo>
                  <a:pt x="1541" y="39"/>
                </a:lnTo>
                <a:lnTo>
                  <a:pt x="1564" y="35"/>
                </a:lnTo>
                <a:lnTo>
                  <a:pt x="1588" y="31"/>
                </a:lnTo>
                <a:lnTo>
                  <a:pt x="1612" y="27"/>
                </a:lnTo>
                <a:lnTo>
                  <a:pt x="1637" y="23"/>
                </a:lnTo>
                <a:lnTo>
                  <a:pt x="1660" y="20"/>
                </a:lnTo>
                <a:lnTo>
                  <a:pt x="1683" y="16"/>
                </a:lnTo>
                <a:lnTo>
                  <a:pt x="1708" y="13"/>
                </a:lnTo>
                <a:lnTo>
                  <a:pt x="1732" y="10"/>
                </a:lnTo>
                <a:lnTo>
                  <a:pt x="1757" y="8"/>
                </a:lnTo>
                <a:lnTo>
                  <a:pt x="1781" y="6"/>
                </a:lnTo>
                <a:lnTo>
                  <a:pt x="1806" y="4"/>
                </a:lnTo>
                <a:lnTo>
                  <a:pt x="1830" y="3"/>
                </a:lnTo>
                <a:lnTo>
                  <a:pt x="1856" y="2"/>
                </a:lnTo>
                <a:lnTo>
                  <a:pt x="1879" y="1"/>
                </a:lnTo>
                <a:lnTo>
                  <a:pt x="1904" y="1"/>
                </a:lnTo>
                <a:lnTo>
                  <a:pt x="1929" y="0"/>
                </a:lnTo>
                <a:lnTo>
                  <a:pt x="1929" y="13"/>
                </a:lnTo>
                <a:lnTo>
                  <a:pt x="1904" y="13"/>
                </a:lnTo>
                <a:lnTo>
                  <a:pt x="1879" y="13"/>
                </a:lnTo>
                <a:lnTo>
                  <a:pt x="1856" y="14"/>
                </a:lnTo>
                <a:lnTo>
                  <a:pt x="1831" y="15"/>
                </a:lnTo>
                <a:lnTo>
                  <a:pt x="1807" y="16"/>
                </a:lnTo>
                <a:lnTo>
                  <a:pt x="1782" y="18"/>
                </a:lnTo>
                <a:lnTo>
                  <a:pt x="1758" y="20"/>
                </a:lnTo>
                <a:lnTo>
                  <a:pt x="1733" y="22"/>
                </a:lnTo>
                <a:lnTo>
                  <a:pt x="1709" y="25"/>
                </a:lnTo>
                <a:lnTo>
                  <a:pt x="1684" y="28"/>
                </a:lnTo>
                <a:lnTo>
                  <a:pt x="1662" y="31"/>
                </a:lnTo>
                <a:lnTo>
                  <a:pt x="1638" y="35"/>
                </a:lnTo>
                <a:lnTo>
                  <a:pt x="1614" y="38"/>
                </a:lnTo>
                <a:lnTo>
                  <a:pt x="1590" y="43"/>
                </a:lnTo>
                <a:lnTo>
                  <a:pt x="1567" y="48"/>
                </a:lnTo>
                <a:lnTo>
                  <a:pt x="1543" y="52"/>
                </a:lnTo>
                <a:lnTo>
                  <a:pt x="1520" y="57"/>
                </a:lnTo>
                <a:lnTo>
                  <a:pt x="1495" y="62"/>
                </a:lnTo>
                <a:lnTo>
                  <a:pt x="1474" y="67"/>
                </a:lnTo>
                <a:lnTo>
                  <a:pt x="1451" y="73"/>
                </a:lnTo>
                <a:lnTo>
                  <a:pt x="1428" y="79"/>
                </a:lnTo>
                <a:lnTo>
                  <a:pt x="1404" y="86"/>
                </a:lnTo>
                <a:lnTo>
                  <a:pt x="1382" y="92"/>
                </a:lnTo>
                <a:lnTo>
                  <a:pt x="1359" y="99"/>
                </a:lnTo>
                <a:lnTo>
                  <a:pt x="1337" y="106"/>
                </a:lnTo>
                <a:lnTo>
                  <a:pt x="1315" y="114"/>
                </a:lnTo>
                <a:lnTo>
                  <a:pt x="1292" y="121"/>
                </a:lnTo>
                <a:lnTo>
                  <a:pt x="1270" y="129"/>
                </a:lnTo>
                <a:lnTo>
                  <a:pt x="1248" y="136"/>
                </a:lnTo>
                <a:lnTo>
                  <a:pt x="1227" y="146"/>
                </a:lnTo>
                <a:lnTo>
                  <a:pt x="1205" y="154"/>
                </a:lnTo>
                <a:lnTo>
                  <a:pt x="1183" y="163"/>
                </a:lnTo>
                <a:lnTo>
                  <a:pt x="1162" y="172"/>
                </a:lnTo>
                <a:lnTo>
                  <a:pt x="1140" y="182"/>
                </a:lnTo>
                <a:lnTo>
                  <a:pt x="1119" y="191"/>
                </a:lnTo>
                <a:lnTo>
                  <a:pt x="1099" y="202"/>
                </a:lnTo>
                <a:lnTo>
                  <a:pt x="1078" y="212"/>
                </a:lnTo>
                <a:lnTo>
                  <a:pt x="1057" y="223"/>
                </a:lnTo>
                <a:lnTo>
                  <a:pt x="1036" y="233"/>
                </a:lnTo>
                <a:lnTo>
                  <a:pt x="1016" y="245"/>
                </a:lnTo>
                <a:lnTo>
                  <a:pt x="995" y="255"/>
                </a:lnTo>
                <a:lnTo>
                  <a:pt x="975" y="267"/>
                </a:lnTo>
                <a:lnTo>
                  <a:pt x="955" y="279"/>
                </a:lnTo>
                <a:lnTo>
                  <a:pt x="936" y="290"/>
                </a:lnTo>
                <a:lnTo>
                  <a:pt x="916" y="303"/>
                </a:lnTo>
                <a:lnTo>
                  <a:pt x="897" y="316"/>
                </a:lnTo>
                <a:lnTo>
                  <a:pt x="877" y="328"/>
                </a:lnTo>
                <a:lnTo>
                  <a:pt x="857" y="340"/>
                </a:lnTo>
                <a:lnTo>
                  <a:pt x="839" y="353"/>
                </a:lnTo>
                <a:lnTo>
                  <a:pt x="820" y="366"/>
                </a:lnTo>
                <a:lnTo>
                  <a:pt x="801" y="380"/>
                </a:lnTo>
                <a:lnTo>
                  <a:pt x="783" y="394"/>
                </a:lnTo>
                <a:lnTo>
                  <a:pt x="764" y="408"/>
                </a:lnTo>
                <a:lnTo>
                  <a:pt x="745" y="422"/>
                </a:lnTo>
                <a:lnTo>
                  <a:pt x="727" y="436"/>
                </a:lnTo>
                <a:lnTo>
                  <a:pt x="710" y="451"/>
                </a:lnTo>
                <a:lnTo>
                  <a:pt x="693" y="465"/>
                </a:lnTo>
                <a:lnTo>
                  <a:pt x="675" y="480"/>
                </a:lnTo>
                <a:lnTo>
                  <a:pt x="658" y="496"/>
                </a:lnTo>
                <a:lnTo>
                  <a:pt x="640" y="512"/>
                </a:lnTo>
                <a:lnTo>
                  <a:pt x="623" y="526"/>
                </a:lnTo>
                <a:lnTo>
                  <a:pt x="607" y="542"/>
                </a:lnTo>
                <a:lnTo>
                  <a:pt x="590" y="558"/>
                </a:lnTo>
                <a:lnTo>
                  <a:pt x="574" y="575"/>
                </a:lnTo>
                <a:lnTo>
                  <a:pt x="558" y="591"/>
                </a:lnTo>
                <a:lnTo>
                  <a:pt x="541" y="607"/>
                </a:lnTo>
                <a:lnTo>
                  <a:pt x="526" y="624"/>
                </a:lnTo>
                <a:lnTo>
                  <a:pt x="511" y="641"/>
                </a:lnTo>
                <a:lnTo>
                  <a:pt x="496" y="659"/>
                </a:lnTo>
                <a:lnTo>
                  <a:pt x="480" y="676"/>
                </a:lnTo>
                <a:lnTo>
                  <a:pt x="466" y="694"/>
                </a:lnTo>
                <a:lnTo>
                  <a:pt x="450" y="711"/>
                </a:lnTo>
                <a:lnTo>
                  <a:pt x="435" y="728"/>
                </a:lnTo>
                <a:lnTo>
                  <a:pt x="421" y="746"/>
                </a:lnTo>
                <a:lnTo>
                  <a:pt x="407" y="765"/>
                </a:lnTo>
                <a:lnTo>
                  <a:pt x="393" y="782"/>
                </a:lnTo>
                <a:lnTo>
                  <a:pt x="379" y="801"/>
                </a:lnTo>
                <a:lnTo>
                  <a:pt x="365" y="821"/>
                </a:lnTo>
                <a:lnTo>
                  <a:pt x="352" y="840"/>
                </a:lnTo>
                <a:lnTo>
                  <a:pt x="341" y="858"/>
                </a:lnTo>
                <a:lnTo>
                  <a:pt x="328" y="878"/>
                </a:lnTo>
                <a:lnTo>
                  <a:pt x="315" y="898"/>
                </a:lnTo>
                <a:lnTo>
                  <a:pt x="302" y="915"/>
                </a:lnTo>
                <a:lnTo>
                  <a:pt x="291" y="935"/>
                </a:lnTo>
                <a:lnTo>
                  <a:pt x="278" y="956"/>
                </a:lnTo>
                <a:lnTo>
                  <a:pt x="266" y="976"/>
                </a:lnTo>
                <a:lnTo>
                  <a:pt x="254" y="996"/>
                </a:lnTo>
                <a:lnTo>
                  <a:pt x="244" y="1017"/>
                </a:lnTo>
                <a:lnTo>
                  <a:pt x="232" y="1037"/>
                </a:lnTo>
                <a:lnTo>
                  <a:pt x="222" y="1058"/>
                </a:lnTo>
                <a:lnTo>
                  <a:pt x="211" y="1079"/>
                </a:lnTo>
                <a:lnTo>
                  <a:pt x="201" y="1100"/>
                </a:lnTo>
                <a:lnTo>
                  <a:pt x="191" y="1119"/>
                </a:lnTo>
                <a:lnTo>
                  <a:pt x="181" y="1140"/>
                </a:lnTo>
                <a:lnTo>
                  <a:pt x="172" y="1163"/>
                </a:lnTo>
                <a:lnTo>
                  <a:pt x="162" y="1184"/>
                </a:lnTo>
                <a:lnTo>
                  <a:pt x="154" y="1206"/>
                </a:lnTo>
                <a:lnTo>
                  <a:pt x="146" y="1228"/>
                </a:lnTo>
                <a:lnTo>
                  <a:pt x="138" y="1249"/>
                </a:lnTo>
                <a:lnTo>
                  <a:pt x="128" y="1271"/>
                </a:lnTo>
                <a:lnTo>
                  <a:pt x="121" y="1293"/>
                </a:lnTo>
                <a:lnTo>
                  <a:pt x="113" y="1315"/>
                </a:lnTo>
                <a:lnTo>
                  <a:pt x="106" y="1338"/>
                </a:lnTo>
                <a:lnTo>
                  <a:pt x="98" y="1360"/>
                </a:lnTo>
                <a:lnTo>
                  <a:pt x="92" y="1383"/>
                </a:lnTo>
                <a:lnTo>
                  <a:pt x="85" y="1405"/>
                </a:lnTo>
                <a:lnTo>
                  <a:pt x="78" y="1429"/>
                </a:lnTo>
                <a:lnTo>
                  <a:pt x="72" y="1452"/>
                </a:lnTo>
                <a:lnTo>
                  <a:pt x="67" y="1474"/>
                </a:lnTo>
                <a:lnTo>
                  <a:pt x="61" y="1496"/>
                </a:lnTo>
                <a:lnTo>
                  <a:pt x="56" y="1520"/>
                </a:lnTo>
                <a:lnTo>
                  <a:pt x="51" y="1544"/>
                </a:lnTo>
                <a:lnTo>
                  <a:pt x="47" y="1567"/>
                </a:lnTo>
                <a:lnTo>
                  <a:pt x="42" y="1591"/>
                </a:lnTo>
                <a:lnTo>
                  <a:pt x="37" y="1615"/>
                </a:lnTo>
                <a:lnTo>
                  <a:pt x="34" y="1639"/>
                </a:lnTo>
                <a:lnTo>
                  <a:pt x="30" y="1663"/>
                </a:lnTo>
                <a:lnTo>
                  <a:pt x="27" y="1686"/>
                </a:lnTo>
                <a:lnTo>
                  <a:pt x="25" y="1710"/>
                </a:lnTo>
                <a:lnTo>
                  <a:pt x="22" y="1734"/>
                </a:lnTo>
                <a:lnTo>
                  <a:pt x="20" y="1759"/>
                </a:lnTo>
                <a:lnTo>
                  <a:pt x="18" y="1783"/>
                </a:lnTo>
                <a:lnTo>
                  <a:pt x="15" y="1808"/>
                </a:lnTo>
                <a:lnTo>
                  <a:pt x="14" y="1832"/>
                </a:lnTo>
                <a:lnTo>
                  <a:pt x="13" y="1857"/>
                </a:lnTo>
                <a:lnTo>
                  <a:pt x="13" y="1881"/>
                </a:lnTo>
                <a:lnTo>
                  <a:pt x="12" y="1904"/>
                </a:lnTo>
                <a:lnTo>
                  <a:pt x="12" y="1930"/>
                </a:lnTo>
                <a:close/>
                <a:moveTo>
                  <a:pt x="1929" y="3848"/>
                </a:moveTo>
                <a:lnTo>
                  <a:pt x="1929" y="3859"/>
                </a:lnTo>
                <a:lnTo>
                  <a:pt x="1904" y="3859"/>
                </a:lnTo>
                <a:lnTo>
                  <a:pt x="1879" y="3858"/>
                </a:lnTo>
                <a:lnTo>
                  <a:pt x="1856" y="3858"/>
                </a:lnTo>
                <a:lnTo>
                  <a:pt x="1830" y="3857"/>
                </a:lnTo>
                <a:lnTo>
                  <a:pt x="1806" y="3856"/>
                </a:lnTo>
                <a:lnTo>
                  <a:pt x="1781" y="3853"/>
                </a:lnTo>
                <a:lnTo>
                  <a:pt x="1757" y="3851"/>
                </a:lnTo>
                <a:lnTo>
                  <a:pt x="1732" y="3849"/>
                </a:lnTo>
                <a:lnTo>
                  <a:pt x="1708" y="3846"/>
                </a:lnTo>
                <a:lnTo>
                  <a:pt x="1683" y="3844"/>
                </a:lnTo>
                <a:lnTo>
                  <a:pt x="1660" y="3841"/>
                </a:lnTo>
                <a:lnTo>
                  <a:pt x="1637" y="3837"/>
                </a:lnTo>
                <a:lnTo>
                  <a:pt x="1612" y="3834"/>
                </a:lnTo>
                <a:lnTo>
                  <a:pt x="1588" y="3829"/>
                </a:lnTo>
                <a:lnTo>
                  <a:pt x="1564" y="3824"/>
                </a:lnTo>
                <a:lnTo>
                  <a:pt x="1541" y="3821"/>
                </a:lnTo>
                <a:lnTo>
                  <a:pt x="1516" y="3816"/>
                </a:lnTo>
                <a:lnTo>
                  <a:pt x="1493" y="3810"/>
                </a:lnTo>
                <a:lnTo>
                  <a:pt x="1471" y="3806"/>
                </a:lnTo>
                <a:lnTo>
                  <a:pt x="1448" y="3800"/>
                </a:lnTo>
                <a:lnTo>
                  <a:pt x="1424" y="3793"/>
                </a:lnTo>
                <a:lnTo>
                  <a:pt x="1401" y="3787"/>
                </a:lnTo>
                <a:lnTo>
                  <a:pt x="1379" y="3780"/>
                </a:lnTo>
                <a:lnTo>
                  <a:pt x="1355" y="3773"/>
                </a:lnTo>
                <a:lnTo>
                  <a:pt x="1333" y="3766"/>
                </a:lnTo>
                <a:lnTo>
                  <a:pt x="1310" y="3759"/>
                </a:lnTo>
                <a:lnTo>
                  <a:pt x="1289" y="3751"/>
                </a:lnTo>
                <a:lnTo>
                  <a:pt x="1267" y="3743"/>
                </a:lnTo>
                <a:lnTo>
                  <a:pt x="1245" y="3734"/>
                </a:lnTo>
                <a:lnTo>
                  <a:pt x="1223" y="3726"/>
                </a:lnTo>
                <a:lnTo>
                  <a:pt x="1200" y="3717"/>
                </a:lnTo>
                <a:lnTo>
                  <a:pt x="1178" y="3708"/>
                </a:lnTo>
                <a:lnTo>
                  <a:pt x="1157" y="3698"/>
                </a:lnTo>
                <a:lnTo>
                  <a:pt x="1135" y="3689"/>
                </a:lnTo>
                <a:lnTo>
                  <a:pt x="1114" y="3680"/>
                </a:lnTo>
                <a:lnTo>
                  <a:pt x="1094" y="3669"/>
                </a:lnTo>
                <a:lnTo>
                  <a:pt x="1072" y="3659"/>
                </a:lnTo>
                <a:lnTo>
                  <a:pt x="1051" y="3648"/>
                </a:lnTo>
                <a:lnTo>
                  <a:pt x="1031" y="3638"/>
                </a:lnTo>
                <a:lnTo>
                  <a:pt x="1010" y="3627"/>
                </a:lnTo>
                <a:lnTo>
                  <a:pt x="989" y="3617"/>
                </a:lnTo>
                <a:lnTo>
                  <a:pt x="969" y="3605"/>
                </a:lnTo>
                <a:lnTo>
                  <a:pt x="948" y="3593"/>
                </a:lnTo>
                <a:lnTo>
                  <a:pt x="929" y="3580"/>
                </a:lnTo>
                <a:lnTo>
                  <a:pt x="910" y="3569"/>
                </a:lnTo>
                <a:lnTo>
                  <a:pt x="890" y="3556"/>
                </a:lnTo>
                <a:lnTo>
                  <a:pt x="870" y="3543"/>
                </a:lnTo>
                <a:lnTo>
                  <a:pt x="852" y="3530"/>
                </a:lnTo>
                <a:lnTo>
                  <a:pt x="832" y="3517"/>
                </a:lnTo>
                <a:lnTo>
                  <a:pt x="813" y="3503"/>
                </a:lnTo>
                <a:lnTo>
                  <a:pt x="793" y="3491"/>
                </a:lnTo>
                <a:lnTo>
                  <a:pt x="775" y="3477"/>
                </a:lnTo>
                <a:lnTo>
                  <a:pt x="756" y="3463"/>
                </a:lnTo>
                <a:lnTo>
                  <a:pt x="738" y="3447"/>
                </a:lnTo>
                <a:lnTo>
                  <a:pt x="721" y="3433"/>
                </a:lnTo>
                <a:lnTo>
                  <a:pt x="702" y="3419"/>
                </a:lnTo>
                <a:lnTo>
                  <a:pt x="685" y="3404"/>
                </a:lnTo>
                <a:lnTo>
                  <a:pt x="667" y="3389"/>
                </a:lnTo>
                <a:lnTo>
                  <a:pt x="650" y="3374"/>
                </a:lnTo>
                <a:lnTo>
                  <a:pt x="632" y="3359"/>
                </a:lnTo>
                <a:lnTo>
                  <a:pt x="615" y="3343"/>
                </a:lnTo>
                <a:lnTo>
                  <a:pt x="598" y="3327"/>
                </a:lnTo>
                <a:lnTo>
                  <a:pt x="581" y="3311"/>
                </a:lnTo>
                <a:lnTo>
                  <a:pt x="565" y="3295"/>
                </a:lnTo>
                <a:lnTo>
                  <a:pt x="548" y="3278"/>
                </a:lnTo>
                <a:lnTo>
                  <a:pt x="533" y="3261"/>
                </a:lnTo>
                <a:lnTo>
                  <a:pt x="518" y="3245"/>
                </a:lnTo>
                <a:lnTo>
                  <a:pt x="502" y="3228"/>
                </a:lnTo>
                <a:lnTo>
                  <a:pt x="487" y="3211"/>
                </a:lnTo>
                <a:lnTo>
                  <a:pt x="471" y="3193"/>
                </a:lnTo>
                <a:lnTo>
                  <a:pt x="456" y="3176"/>
                </a:lnTo>
                <a:lnTo>
                  <a:pt x="441" y="3158"/>
                </a:lnTo>
                <a:lnTo>
                  <a:pt x="426" y="3140"/>
                </a:lnTo>
                <a:lnTo>
                  <a:pt x="412" y="3122"/>
                </a:lnTo>
                <a:lnTo>
                  <a:pt x="397" y="3103"/>
                </a:lnTo>
                <a:lnTo>
                  <a:pt x="383" y="3085"/>
                </a:lnTo>
                <a:lnTo>
                  <a:pt x="370" y="3066"/>
                </a:lnTo>
                <a:lnTo>
                  <a:pt x="356" y="3047"/>
                </a:lnTo>
                <a:lnTo>
                  <a:pt x="343" y="3029"/>
                </a:lnTo>
                <a:lnTo>
                  <a:pt x="330" y="3010"/>
                </a:lnTo>
                <a:lnTo>
                  <a:pt x="317" y="2990"/>
                </a:lnTo>
                <a:lnTo>
                  <a:pt x="305" y="2970"/>
                </a:lnTo>
                <a:lnTo>
                  <a:pt x="292" y="2951"/>
                </a:lnTo>
                <a:lnTo>
                  <a:pt x="280" y="2931"/>
                </a:lnTo>
                <a:lnTo>
                  <a:pt x="267" y="2911"/>
                </a:lnTo>
                <a:lnTo>
                  <a:pt x="256" y="2891"/>
                </a:lnTo>
                <a:lnTo>
                  <a:pt x="244" y="2870"/>
                </a:lnTo>
                <a:lnTo>
                  <a:pt x="233" y="2850"/>
                </a:lnTo>
                <a:lnTo>
                  <a:pt x="222" y="2830"/>
                </a:lnTo>
                <a:lnTo>
                  <a:pt x="211" y="2809"/>
                </a:lnTo>
                <a:lnTo>
                  <a:pt x="201" y="2788"/>
                </a:lnTo>
                <a:lnTo>
                  <a:pt x="190" y="2768"/>
                </a:lnTo>
                <a:lnTo>
                  <a:pt x="180" y="2745"/>
                </a:lnTo>
                <a:lnTo>
                  <a:pt x="170" y="2724"/>
                </a:lnTo>
                <a:lnTo>
                  <a:pt x="161" y="2703"/>
                </a:lnTo>
                <a:lnTo>
                  <a:pt x="153" y="2681"/>
                </a:lnTo>
                <a:lnTo>
                  <a:pt x="144" y="2659"/>
                </a:lnTo>
                <a:lnTo>
                  <a:pt x="134" y="2638"/>
                </a:lnTo>
                <a:lnTo>
                  <a:pt x="126" y="2616"/>
                </a:lnTo>
                <a:lnTo>
                  <a:pt x="118" y="2594"/>
                </a:lnTo>
                <a:lnTo>
                  <a:pt x="110" y="2572"/>
                </a:lnTo>
                <a:lnTo>
                  <a:pt x="102" y="2549"/>
                </a:lnTo>
                <a:lnTo>
                  <a:pt x="95" y="2527"/>
                </a:lnTo>
                <a:lnTo>
                  <a:pt x="88" y="2504"/>
                </a:lnTo>
                <a:lnTo>
                  <a:pt x="81" y="2481"/>
                </a:lnTo>
                <a:lnTo>
                  <a:pt x="74" y="2460"/>
                </a:lnTo>
                <a:lnTo>
                  <a:pt x="67" y="2436"/>
                </a:lnTo>
                <a:lnTo>
                  <a:pt x="61" y="2413"/>
                </a:lnTo>
                <a:lnTo>
                  <a:pt x="55" y="2390"/>
                </a:lnTo>
                <a:lnTo>
                  <a:pt x="49" y="2366"/>
                </a:lnTo>
                <a:lnTo>
                  <a:pt x="44" y="2343"/>
                </a:lnTo>
                <a:lnTo>
                  <a:pt x="39" y="2318"/>
                </a:lnTo>
                <a:lnTo>
                  <a:pt x="34" y="2295"/>
                </a:lnTo>
                <a:lnTo>
                  <a:pt x="30" y="2272"/>
                </a:lnTo>
                <a:lnTo>
                  <a:pt x="26" y="2248"/>
                </a:lnTo>
                <a:lnTo>
                  <a:pt x="22" y="2224"/>
                </a:lnTo>
                <a:lnTo>
                  <a:pt x="19" y="2201"/>
                </a:lnTo>
                <a:lnTo>
                  <a:pt x="15" y="2176"/>
                </a:lnTo>
                <a:lnTo>
                  <a:pt x="13" y="2152"/>
                </a:lnTo>
                <a:lnTo>
                  <a:pt x="9" y="2127"/>
                </a:lnTo>
                <a:lnTo>
                  <a:pt x="7" y="2103"/>
                </a:lnTo>
                <a:lnTo>
                  <a:pt x="6" y="2078"/>
                </a:lnTo>
                <a:lnTo>
                  <a:pt x="4" y="2055"/>
                </a:lnTo>
                <a:lnTo>
                  <a:pt x="2" y="2029"/>
                </a:lnTo>
                <a:lnTo>
                  <a:pt x="1" y="2005"/>
                </a:lnTo>
                <a:lnTo>
                  <a:pt x="0" y="1980"/>
                </a:lnTo>
                <a:lnTo>
                  <a:pt x="0" y="1955"/>
                </a:lnTo>
                <a:lnTo>
                  <a:pt x="0" y="1930"/>
                </a:lnTo>
                <a:lnTo>
                  <a:pt x="12" y="1930"/>
                </a:lnTo>
                <a:lnTo>
                  <a:pt x="12" y="1955"/>
                </a:lnTo>
                <a:lnTo>
                  <a:pt x="13" y="1979"/>
                </a:lnTo>
                <a:lnTo>
                  <a:pt x="13" y="2005"/>
                </a:lnTo>
                <a:lnTo>
                  <a:pt x="14" y="2029"/>
                </a:lnTo>
                <a:lnTo>
                  <a:pt x="15" y="2054"/>
                </a:lnTo>
                <a:lnTo>
                  <a:pt x="18" y="2077"/>
                </a:lnTo>
                <a:lnTo>
                  <a:pt x="20" y="2102"/>
                </a:lnTo>
                <a:lnTo>
                  <a:pt x="22" y="2126"/>
                </a:lnTo>
                <a:lnTo>
                  <a:pt x="25" y="2151"/>
                </a:lnTo>
                <a:lnTo>
                  <a:pt x="27" y="2175"/>
                </a:lnTo>
                <a:lnTo>
                  <a:pt x="30" y="2198"/>
                </a:lnTo>
                <a:lnTo>
                  <a:pt x="34" y="2223"/>
                </a:lnTo>
                <a:lnTo>
                  <a:pt x="37" y="2246"/>
                </a:lnTo>
                <a:lnTo>
                  <a:pt x="42" y="2269"/>
                </a:lnTo>
                <a:lnTo>
                  <a:pt x="47" y="2293"/>
                </a:lnTo>
                <a:lnTo>
                  <a:pt x="51" y="2316"/>
                </a:lnTo>
                <a:lnTo>
                  <a:pt x="56" y="2341"/>
                </a:lnTo>
                <a:lnTo>
                  <a:pt x="61" y="2364"/>
                </a:lnTo>
                <a:lnTo>
                  <a:pt x="67" y="2387"/>
                </a:lnTo>
                <a:lnTo>
                  <a:pt x="72" y="2409"/>
                </a:lnTo>
                <a:lnTo>
                  <a:pt x="78" y="2433"/>
                </a:lnTo>
                <a:lnTo>
                  <a:pt x="85" y="2456"/>
                </a:lnTo>
                <a:lnTo>
                  <a:pt x="92" y="2477"/>
                </a:lnTo>
                <a:lnTo>
                  <a:pt x="98" y="2500"/>
                </a:lnTo>
                <a:lnTo>
                  <a:pt x="106" y="2523"/>
                </a:lnTo>
                <a:lnTo>
                  <a:pt x="113" y="2546"/>
                </a:lnTo>
                <a:lnTo>
                  <a:pt x="121" y="2568"/>
                </a:lnTo>
                <a:lnTo>
                  <a:pt x="128" y="2590"/>
                </a:lnTo>
                <a:lnTo>
                  <a:pt x="138" y="2612"/>
                </a:lnTo>
                <a:lnTo>
                  <a:pt x="146" y="2635"/>
                </a:lnTo>
                <a:lnTo>
                  <a:pt x="154" y="2656"/>
                </a:lnTo>
                <a:lnTo>
                  <a:pt x="162" y="2677"/>
                </a:lnTo>
                <a:lnTo>
                  <a:pt x="172" y="2698"/>
                </a:lnTo>
                <a:lnTo>
                  <a:pt x="181" y="2720"/>
                </a:lnTo>
                <a:lnTo>
                  <a:pt x="191" y="2741"/>
                </a:lnTo>
                <a:lnTo>
                  <a:pt x="201" y="2762"/>
                </a:lnTo>
                <a:lnTo>
                  <a:pt x="211" y="2783"/>
                </a:lnTo>
                <a:lnTo>
                  <a:pt x="222" y="2804"/>
                </a:lnTo>
                <a:lnTo>
                  <a:pt x="232" y="2825"/>
                </a:lnTo>
                <a:lnTo>
                  <a:pt x="244" y="2844"/>
                </a:lnTo>
                <a:lnTo>
                  <a:pt x="254" y="2864"/>
                </a:lnTo>
                <a:lnTo>
                  <a:pt x="266" y="2884"/>
                </a:lnTo>
                <a:lnTo>
                  <a:pt x="278" y="2905"/>
                </a:lnTo>
                <a:lnTo>
                  <a:pt x="291" y="2925"/>
                </a:lnTo>
                <a:lnTo>
                  <a:pt x="302" y="2945"/>
                </a:lnTo>
                <a:lnTo>
                  <a:pt x="315" y="2965"/>
                </a:lnTo>
                <a:lnTo>
                  <a:pt x="328" y="2983"/>
                </a:lnTo>
                <a:lnTo>
                  <a:pt x="341" y="3003"/>
                </a:lnTo>
                <a:lnTo>
                  <a:pt x="352" y="3022"/>
                </a:lnTo>
                <a:lnTo>
                  <a:pt x="365" y="3042"/>
                </a:lnTo>
                <a:lnTo>
                  <a:pt x="379" y="3059"/>
                </a:lnTo>
                <a:lnTo>
                  <a:pt x="393" y="3078"/>
                </a:lnTo>
                <a:lnTo>
                  <a:pt x="407" y="3096"/>
                </a:lnTo>
                <a:lnTo>
                  <a:pt x="421" y="3114"/>
                </a:lnTo>
                <a:lnTo>
                  <a:pt x="435" y="3133"/>
                </a:lnTo>
                <a:lnTo>
                  <a:pt x="450" y="3150"/>
                </a:lnTo>
                <a:lnTo>
                  <a:pt x="466" y="3168"/>
                </a:lnTo>
                <a:lnTo>
                  <a:pt x="480" y="3185"/>
                </a:lnTo>
                <a:lnTo>
                  <a:pt x="496" y="3203"/>
                </a:lnTo>
                <a:lnTo>
                  <a:pt x="511" y="3220"/>
                </a:lnTo>
                <a:lnTo>
                  <a:pt x="526" y="3238"/>
                </a:lnTo>
                <a:lnTo>
                  <a:pt x="541" y="3253"/>
                </a:lnTo>
                <a:lnTo>
                  <a:pt x="558" y="3269"/>
                </a:lnTo>
                <a:lnTo>
                  <a:pt x="574" y="3287"/>
                </a:lnTo>
                <a:lnTo>
                  <a:pt x="590" y="3303"/>
                </a:lnTo>
                <a:lnTo>
                  <a:pt x="607" y="3318"/>
                </a:lnTo>
                <a:lnTo>
                  <a:pt x="623" y="3334"/>
                </a:lnTo>
                <a:lnTo>
                  <a:pt x="640" y="3350"/>
                </a:lnTo>
                <a:lnTo>
                  <a:pt x="658" y="3366"/>
                </a:lnTo>
                <a:lnTo>
                  <a:pt x="675" y="3381"/>
                </a:lnTo>
                <a:lnTo>
                  <a:pt x="693" y="3396"/>
                </a:lnTo>
                <a:lnTo>
                  <a:pt x="710" y="3410"/>
                </a:lnTo>
                <a:lnTo>
                  <a:pt x="727" y="3425"/>
                </a:lnTo>
                <a:lnTo>
                  <a:pt x="745" y="3438"/>
                </a:lnTo>
                <a:lnTo>
                  <a:pt x="764" y="3452"/>
                </a:lnTo>
                <a:lnTo>
                  <a:pt x="783" y="3466"/>
                </a:lnTo>
                <a:lnTo>
                  <a:pt x="801" y="3480"/>
                </a:lnTo>
                <a:lnTo>
                  <a:pt x="820" y="3494"/>
                </a:lnTo>
                <a:lnTo>
                  <a:pt x="839" y="3507"/>
                </a:lnTo>
                <a:lnTo>
                  <a:pt x="857" y="3520"/>
                </a:lnTo>
                <a:lnTo>
                  <a:pt x="877" y="3533"/>
                </a:lnTo>
                <a:lnTo>
                  <a:pt x="897" y="3545"/>
                </a:lnTo>
                <a:lnTo>
                  <a:pt x="916" y="3558"/>
                </a:lnTo>
                <a:lnTo>
                  <a:pt x="936" y="3570"/>
                </a:lnTo>
                <a:lnTo>
                  <a:pt x="955" y="3583"/>
                </a:lnTo>
                <a:lnTo>
                  <a:pt x="975" y="3594"/>
                </a:lnTo>
                <a:lnTo>
                  <a:pt x="995" y="3606"/>
                </a:lnTo>
                <a:lnTo>
                  <a:pt x="1016" y="3617"/>
                </a:lnTo>
                <a:lnTo>
                  <a:pt x="1036" y="3627"/>
                </a:lnTo>
                <a:lnTo>
                  <a:pt x="1057" y="3638"/>
                </a:lnTo>
                <a:lnTo>
                  <a:pt x="1078" y="3648"/>
                </a:lnTo>
                <a:lnTo>
                  <a:pt x="1099" y="3659"/>
                </a:lnTo>
                <a:lnTo>
                  <a:pt x="1119" y="3668"/>
                </a:lnTo>
                <a:lnTo>
                  <a:pt x="1140" y="3678"/>
                </a:lnTo>
                <a:lnTo>
                  <a:pt x="1162" y="3688"/>
                </a:lnTo>
                <a:lnTo>
                  <a:pt x="1183" y="3697"/>
                </a:lnTo>
                <a:lnTo>
                  <a:pt x="1205" y="3706"/>
                </a:lnTo>
                <a:lnTo>
                  <a:pt x="1227" y="3715"/>
                </a:lnTo>
                <a:lnTo>
                  <a:pt x="1248" y="3723"/>
                </a:lnTo>
                <a:lnTo>
                  <a:pt x="1270" y="3731"/>
                </a:lnTo>
                <a:lnTo>
                  <a:pt x="1292" y="3739"/>
                </a:lnTo>
                <a:lnTo>
                  <a:pt x="1315" y="3747"/>
                </a:lnTo>
                <a:lnTo>
                  <a:pt x="1337" y="3754"/>
                </a:lnTo>
                <a:lnTo>
                  <a:pt x="1359" y="3761"/>
                </a:lnTo>
                <a:lnTo>
                  <a:pt x="1382" y="3768"/>
                </a:lnTo>
                <a:lnTo>
                  <a:pt x="1404" y="3775"/>
                </a:lnTo>
                <a:lnTo>
                  <a:pt x="1428" y="3781"/>
                </a:lnTo>
                <a:lnTo>
                  <a:pt x="1451" y="3788"/>
                </a:lnTo>
                <a:lnTo>
                  <a:pt x="1474" y="3794"/>
                </a:lnTo>
                <a:lnTo>
                  <a:pt x="1495" y="3799"/>
                </a:lnTo>
                <a:lnTo>
                  <a:pt x="1520" y="3804"/>
                </a:lnTo>
                <a:lnTo>
                  <a:pt x="1543" y="3809"/>
                </a:lnTo>
                <a:lnTo>
                  <a:pt x="1567" y="3814"/>
                </a:lnTo>
                <a:lnTo>
                  <a:pt x="1590" y="3818"/>
                </a:lnTo>
                <a:lnTo>
                  <a:pt x="1614" y="3822"/>
                </a:lnTo>
                <a:lnTo>
                  <a:pt x="1638" y="3825"/>
                </a:lnTo>
                <a:lnTo>
                  <a:pt x="1662" y="3829"/>
                </a:lnTo>
                <a:lnTo>
                  <a:pt x="1684" y="3831"/>
                </a:lnTo>
                <a:lnTo>
                  <a:pt x="1709" y="3835"/>
                </a:lnTo>
                <a:lnTo>
                  <a:pt x="1733" y="3837"/>
                </a:lnTo>
                <a:lnTo>
                  <a:pt x="1758" y="3839"/>
                </a:lnTo>
                <a:lnTo>
                  <a:pt x="1782" y="3842"/>
                </a:lnTo>
                <a:lnTo>
                  <a:pt x="1807" y="3843"/>
                </a:lnTo>
                <a:lnTo>
                  <a:pt x="1831" y="3844"/>
                </a:lnTo>
                <a:lnTo>
                  <a:pt x="1856" y="3845"/>
                </a:lnTo>
                <a:lnTo>
                  <a:pt x="1879" y="3846"/>
                </a:lnTo>
                <a:lnTo>
                  <a:pt x="1904" y="3846"/>
                </a:lnTo>
                <a:lnTo>
                  <a:pt x="1929" y="3848"/>
                </a:lnTo>
                <a:close/>
                <a:moveTo>
                  <a:pt x="3847" y="1930"/>
                </a:moveTo>
                <a:lnTo>
                  <a:pt x="3859" y="1930"/>
                </a:lnTo>
                <a:lnTo>
                  <a:pt x="3859" y="1955"/>
                </a:lnTo>
                <a:lnTo>
                  <a:pt x="3857" y="1980"/>
                </a:lnTo>
                <a:lnTo>
                  <a:pt x="3857" y="2005"/>
                </a:lnTo>
                <a:lnTo>
                  <a:pt x="3856" y="2029"/>
                </a:lnTo>
                <a:lnTo>
                  <a:pt x="3855" y="2055"/>
                </a:lnTo>
                <a:lnTo>
                  <a:pt x="3853" y="2078"/>
                </a:lnTo>
                <a:lnTo>
                  <a:pt x="3850" y="2103"/>
                </a:lnTo>
                <a:lnTo>
                  <a:pt x="3848" y="2127"/>
                </a:lnTo>
                <a:lnTo>
                  <a:pt x="3846" y="2152"/>
                </a:lnTo>
                <a:lnTo>
                  <a:pt x="3843" y="2176"/>
                </a:lnTo>
                <a:lnTo>
                  <a:pt x="3840" y="2201"/>
                </a:lnTo>
                <a:lnTo>
                  <a:pt x="3836" y="2224"/>
                </a:lnTo>
                <a:lnTo>
                  <a:pt x="3833" y="2248"/>
                </a:lnTo>
                <a:lnTo>
                  <a:pt x="3828" y="2272"/>
                </a:lnTo>
                <a:lnTo>
                  <a:pt x="3824" y="2295"/>
                </a:lnTo>
                <a:lnTo>
                  <a:pt x="3819" y="2318"/>
                </a:lnTo>
                <a:lnTo>
                  <a:pt x="3814" y="2343"/>
                </a:lnTo>
                <a:lnTo>
                  <a:pt x="3808" y="2366"/>
                </a:lnTo>
                <a:lnTo>
                  <a:pt x="3804" y="2390"/>
                </a:lnTo>
                <a:lnTo>
                  <a:pt x="3798" y="2413"/>
                </a:lnTo>
                <a:lnTo>
                  <a:pt x="3791" y="2436"/>
                </a:lnTo>
                <a:lnTo>
                  <a:pt x="3785" y="2460"/>
                </a:lnTo>
                <a:lnTo>
                  <a:pt x="3778" y="2481"/>
                </a:lnTo>
                <a:lnTo>
                  <a:pt x="3771" y="2504"/>
                </a:lnTo>
                <a:lnTo>
                  <a:pt x="3764" y="2526"/>
                </a:lnTo>
                <a:lnTo>
                  <a:pt x="3758" y="2549"/>
                </a:lnTo>
                <a:lnTo>
                  <a:pt x="3750" y="2572"/>
                </a:lnTo>
                <a:lnTo>
                  <a:pt x="3742" y="2594"/>
                </a:lnTo>
                <a:lnTo>
                  <a:pt x="3734" y="2616"/>
                </a:lnTo>
                <a:lnTo>
                  <a:pt x="3726" y="2638"/>
                </a:lnTo>
                <a:lnTo>
                  <a:pt x="3716" y="2659"/>
                </a:lnTo>
                <a:lnTo>
                  <a:pt x="3707" y="2681"/>
                </a:lnTo>
                <a:lnTo>
                  <a:pt x="3698" y="2703"/>
                </a:lnTo>
                <a:lnTo>
                  <a:pt x="3688" y="2724"/>
                </a:lnTo>
                <a:lnTo>
                  <a:pt x="3679" y="2745"/>
                </a:lnTo>
                <a:lnTo>
                  <a:pt x="3668" y="2768"/>
                </a:lnTo>
                <a:lnTo>
                  <a:pt x="3658" y="2788"/>
                </a:lnTo>
                <a:lnTo>
                  <a:pt x="3647" y="2809"/>
                </a:lnTo>
                <a:lnTo>
                  <a:pt x="3637" y="2830"/>
                </a:lnTo>
                <a:lnTo>
                  <a:pt x="3625" y="2850"/>
                </a:lnTo>
                <a:lnTo>
                  <a:pt x="3615" y="2870"/>
                </a:lnTo>
                <a:lnTo>
                  <a:pt x="3603" y="2891"/>
                </a:lnTo>
                <a:lnTo>
                  <a:pt x="3591" y="2911"/>
                </a:lnTo>
                <a:lnTo>
                  <a:pt x="3579" y="2931"/>
                </a:lnTo>
                <a:lnTo>
                  <a:pt x="3568" y="2951"/>
                </a:lnTo>
                <a:lnTo>
                  <a:pt x="3555" y="2970"/>
                </a:lnTo>
                <a:lnTo>
                  <a:pt x="3542" y="2990"/>
                </a:lnTo>
                <a:lnTo>
                  <a:pt x="3530" y="3010"/>
                </a:lnTo>
                <a:lnTo>
                  <a:pt x="3517" y="3029"/>
                </a:lnTo>
                <a:lnTo>
                  <a:pt x="3503" y="3047"/>
                </a:lnTo>
                <a:lnTo>
                  <a:pt x="3489" y="3066"/>
                </a:lnTo>
                <a:lnTo>
                  <a:pt x="3476" y="3085"/>
                </a:lnTo>
                <a:lnTo>
                  <a:pt x="3462" y="3103"/>
                </a:lnTo>
                <a:lnTo>
                  <a:pt x="3447" y="3122"/>
                </a:lnTo>
                <a:lnTo>
                  <a:pt x="3433" y="3140"/>
                </a:lnTo>
                <a:lnTo>
                  <a:pt x="3418" y="3158"/>
                </a:lnTo>
                <a:lnTo>
                  <a:pt x="3402" y="3176"/>
                </a:lnTo>
                <a:lnTo>
                  <a:pt x="3387" y="3193"/>
                </a:lnTo>
                <a:lnTo>
                  <a:pt x="3373" y="3211"/>
                </a:lnTo>
                <a:lnTo>
                  <a:pt x="3358" y="3228"/>
                </a:lnTo>
                <a:lnTo>
                  <a:pt x="3342" y="3245"/>
                </a:lnTo>
                <a:lnTo>
                  <a:pt x="3327" y="3261"/>
                </a:lnTo>
                <a:lnTo>
                  <a:pt x="3310" y="3278"/>
                </a:lnTo>
                <a:lnTo>
                  <a:pt x="3294" y="3295"/>
                </a:lnTo>
                <a:lnTo>
                  <a:pt x="3278" y="3311"/>
                </a:lnTo>
                <a:lnTo>
                  <a:pt x="3260" y="3327"/>
                </a:lnTo>
                <a:lnTo>
                  <a:pt x="3244" y="3343"/>
                </a:lnTo>
                <a:lnTo>
                  <a:pt x="3226" y="3359"/>
                </a:lnTo>
                <a:lnTo>
                  <a:pt x="3209" y="3374"/>
                </a:lnTo>
                <a:lnTo>
                  <a:pt x="3191" y="3389"/>
                </a:lnTo>
                <a:lnTo>
                  <a:pt x="3175" y="3404"/>
                </a:lnTo>
                <a:lnTo>
                  <a:pt x="3158" y="3419"/>
                </a:lnTo>
                <a:lnTo>
                  <a:pt x="3139" y="3433"/>
                </a:lnTo>
                <a:lnTo>
                  <a:pt x="3121" y="3447"/>
                </a:lnTo>
                <a:lnTo>
                  <a:pt x="3103" y="3463"/>
                </a:lnTo>
                <a:lnTo>
                  <a:pt x="3084" y="3477"/>
                </a:lnTo>
                <a:lnTo>
                  <a:pt x="3065" y="3491"/>
                </a:lnTo>
                <a:lnTo>
                  <a:pt x="3047" y="3503"/>
                </a:lnTo>
                <a:lnTo>
                  <a:pt x="3027" y="3517"/>
                </a:lnTo>
                <a:lnTo>
                  <a:pt x="3008" y="3530"/>
                </a:lnTo>
                <a:lnTo>
                  <a:pt x="2990" y="3543"/>
                </a:lnTo>
                <a:lnTo>
                  <a:pt x="2970" y="3556"/>
                </a:lnTo>
                <a:lnTo>
                  <a:pt x="2950" y="3569"/>
                </a:lnTo>
                <a:lnTo>
                  <a:pt x="2930" y="3580"/>
                </a:lnTo>
                <a:lnTo>
                  <a:pt x="2910" y="3593"/>
                </a:lnTo>
                <a:lnTo>
                  <a:pt x="2890" y="3605"/>
                </a:lnTo>
                <a:lnTo>
                  <a:pt x="2869" y="3617"/>
                </a:lnTo>
                <a:lnTo>
                  <a:pt x="2848" y="3627"/>
                </a:lnTo>
                <a:lnTo>
                  <a:pt x="2829" y="3638"/>
                </a:lnTo>
                <a:lnTo>
                  <a:pt x="2809" y="3648"/>
                </a:lnTo>
                <a:lnTo>
                  <a:pt x="2788" y="3659"/>
                </a:lnTo>
                <a:lnTo>
                  <a:pt x="2767" y="3669"/>
                </a:lnTo>
                <a:lnTo>
                  <a:pt x="2745" y="3680"/>
                </a:lnTo>
                <a:lnTo>
                  <a:pt x="2724" y="3689"/>
                </a:lnTo>
                <a:lnTo>
                  <a:pt x="2703" y="3698"/>
                </a:lnTo>
                <a:lnTo>
                  <a:pt x="2680" y="3708"/>
                </a:lnTo>
                <a:lnTo>
                  <a:pt x="2658" y="3717"/>
                </a:lnTo>
                <a:lnTo>
                  <a:pt x="2636" y="3726"/>
                </a:lnTo>
                <a:lnTo>
                  <a:pt x="2615" y="3734"/>
                </a:lnTo>
                <a:lnTo>
                  <a:pt x="2593" y="3743"/>
                </a:lnTo>
                <a:lnTo>
                  <a:pt x="2571" y="3751"/>
                </a:lnTo>
                <a:lnTo>
                  <a:pt x="2549" y="3759"/>
                </a:lnTo>
                <a:lnTo>
                  <a:pt x="2527" y="3766"/>
                </a:lnTo>
                <a:lnTo>
                  <a:pt x="2503" y="3773"/>
                </a:lnTo>
                <a:lnTo>
                  <a:pt x="2480" y="3780"/>
                </a:lnTo>
                <a:lnTo>
                  <a:pt x="2458" y="3787"/>
                </a:lnTo>
                <a:lnTo>
                  <a:pt x="2434" y="3793"/>
                </a:lnTo>
                <a:lnTo>
                  <a:pt x="2412" y="3800"/>
                </a:lnTo>
                <a:lnTo>
                  <a:pt x="2389" y="3806"/>
                </a:lnTo>
                <a:lnTo>
                  <a:pt x="2366" y="3810"/>
                </a:lnTo>
                <a:lnTo>
                  <a:pt x="2342" y="3816"/>
                </a:lnTo>
                <a:lnTo>
                  <a:pt x="2318" y="3821"/>
                </a:lnTo>
                <a:lnTo>
                  <a:pt x="2294" y="3824"/>
                </a:lnTo>
                <a:lnTo>
                  <a:pt x="2271" y="3829"/>
                </a:lnTo>
                <a:lnTo>
                  <a:pt x="2247" y="3834"/>
                </a:lnTo>
                <a:lnTo>
                  <a:pt x="2223" y="3837"/>
                </a:lnTo>
                <a:lnTo>
                  <a:pt x="2200" y="3841"/>
                </a:lnTo>
                <a:lnTo>
                  <a:pt x="2175" y="3844"/>
                </a:lnTo>
                <a:lnTo>
                  <a:pt x="2151" y="3846"/>
                </a:lnTo>
                <a:lnTo>
                  <a:pt x="2126" y="3849"/>
                </a:lnTo>
                <a:lnTo>
                  <a:pt x="2102" y="3851"/>
                </a:lnTo>
                <a:lnTo>
                  <a:pt x="2077" y="3853"/>
                </a:lnTo>
                <a:lnTo>
                  <a:pt x="2053" y="3856"/>
                </a:lnTo>
                <a:lnTo>
                  <a:pt x="2030" y="3857"/>
                </a:lnTo>
                <a:lnTo>
                  <a:pt x="2004" y="3858"/>
                </a:lnTo>
                <a:lnTo>
                  <a:pt x="1979" y="3858"/>
                </a:lnTo>
                <a:lnTo>
                  <a:pt x="1954" y="3859"/>
                </a:lnTo>
                <a:lnTo>
                  <a:pt x="1929" y="3859"/>
                </a:lnTo>
                <a:lnTo>
                  <a:pt x="1929" y="3848"/>
                </a:lnTo>
                <a:lnTo>
                  <a:pt x="1954" y="3846"/>
                </a:lnTo>
                <a:lnTo>
                  <a:pt x="1979" y="3846"/>
                </a:lnTo>
                <a:lnTo>
                  <a:pt x="2004" y="3845"/>
                </a:lnTo>
                <a:lnTo>
                  <a:pt x="2028" y="3844"/>
                </a:lnTo>
                <a:lnTo>
                  <a:pt x="2052" y="3843"/>
                </a:lnTo>
                <a:lnTo>
                  <a:pt x="2076" y="3842"/>
                </a:lnTo>
                <a:lnTo>
                  <a:pt x="2101" y="3839"/>
                </a:lnTo>
                <a:lnTo>
                  <a:pt x="2125" y="3837"/>
                </a:lnTo>
                <a:lnTo>
                  <a:pt x="2150" y="3835"/>
                </a:lnTo>
                <a:lnTo>
                  <a:pt x="2174" y="3831"/>
                </a:lnTo>
                <a:lnTo>
                  <a:pt x="2198" y="3829"/>
                </a:lnTo>
                <a:lnTo>
                  <a:pt x="2222" y="3825"/>
                </a:lnTo>
                <a:lnTo>
                  <a:pt x="2244" y="3822"/>
                </a:lnTo>
                <a:lnTo>
                  <a:pt x="2269" y="3818"/>
                </a:lnTo>
                <a:lnTo>
                  <a:pt x="2292" y="3814"/>
                </a:lnTo>
                <a:lnTo>
                  <a:pt x="2315" y="3809"/>
                </a:lnTo>
                <a:lnTo>
                  <a:pt x="2340" y="3804"/>
                </a:lnTo>
                <a:lnTo>
                  <a:pt x="2363" y="3799"/>
                </a:lnTo>
                <a:lnTo>
                  <a:pt x="2387" y="3794"/>
                </a:lnTo>
                <a:lnTo>
                  <a:pt x="2409" y="3788"/>
                </a:lnTo>
                <a:lnTo>
                  <a:pt x="2431" y="3781"/>
                </a:lnTo>
                <a:lnTo>
                  <a:pt x="2454" y="3775"/>
                </a:lnTo>
                <a:lnTo>
                  <a:pt x="2476" y="3768"/>
                </a:lnTo>
                <a:lnTo>
                  <a:pt x="2500" y="3761"/>
                </a:lnTo>
                <a:lnTo>
                  <a:pt x="2522" y="3754"/>
                </a:lnTo>
                <a:lnTo>
                  <a:pt x="2545" y="3747"/>
                </a:lnTo>
                <a:lnTo>
                  <a:pt x="2567" y="3739"/>
                </a:lnTo>
                <a:lnTo>
                  <a:pt x="2589" y="3731"/>
                </a:lnTo>
                <a:lnTo>
                  <a:pt x="2612" y="3723"/>
                </a:lnTo>
                <a:lnTo>
                  <a:pt x="2633" y="3715"/>
                </a:lnTo>
                <a:lnTo>
                  <a:pt x="2654" y="3706"/>
                </a:lnTo>
                <a:lnTo>
                  <a:pt x="2676" y="3697"/>
                </a:lnTo>
                <a:lnTo>
                  <a:pt x="2697" y="3688"/>
                </a:lnTo>
                <a:lnTo>
                  <a:pt x="2719" y="3678"/>
                </a:lnTo>
                <a:lnTo>
                  <a:pt x="2740" y="3668"/>
                </a:lnTo>
                <a:lnTo>
                  <a:pt x="2761" y="3659"/>
                </a:lnTo>
                <a:lnTo>
                  <a:pt x="2782" y="3648"/>
                </a:lnTo>
                <a:lnTo>
                  <a:pt x="2803" y="3638"/>
                </a:lnTo>
                <a:lnTo>
                  <a:pt x="2823" y="3627"/>
                </a:lnTo>
                <a:lnTo>
                  <a:pt x="2844" y="3617"/>
                </a:lnTo>
                <a:lnTo>
                  <a:pt x="2864" y="3606"/>
                </a:lnTo>
                <a:lnTo>
                  <a:pt x="2883" y="3594"/>
                </a:lnTo>
                <a:lnTo>
                  <a:pt x="2904" y="3583"/>
                </a:lnTo>
                <a:lnTo>
                  <a:pt x="2924" y="3570"/>
                </a:lnTo>
                <a:lnTo>
                  <a:pt x="2944" y="3558"/>
                </a:lnTo>
                <a:lnTo>
                  <a:pt x="2964" y="3545"/>
                </a:lnTo>
                <a:lnTo>
                  <a:pt x="2983" y="3533"/>
                </a:lnTo>
                <a:lnTo>
                  <a:pt x="3001" y="3520"/>
                </a:lnTo>
                <a:lnTo>
                  <a:pt x="3020" y="3507"/>
                </a:lnTo>
                <a:lnTo>
                  <a:pt x="3040" y="3494"/>
                </a:lnTo>
                <a:lnTo>
                  <a:pt x="3058" y="3480"/>
                </a:lnTo>
                <a:lnTo>
                  <a:pt x="3077" y="3466"/>
                </a:lnTo>
                <a:lnTo>
                  <a:pt x="3096" y="3452"/>
                </a:lnTo>
                <a:lnTo>
                  <a:pt x="3113" y="3438"/>
                </a:lnTo>
                <a:lnTo>
                  <a:pt x="3132" y="3425"/>
                </a:lnTo>
                <a:lnTo>
                  <a:pt x="3149" y="3410"/>
                </a:lnTo>
                <a:lnTo>
                  <a:pt x="3167" y="3396"/>
                </a:lnTo>
                <a:lnTo>
                  <a:pt x="3184" y="3381"/>
                </a:lnTo>
                <a:lnTo>
                  <a:pt x="3201" y="3366"/>
                </a:lnTo>
                <a:lnTo>
                  <a:pt x="3218" y="3350"/>
                </a:lnTo>
                <a:lnTo>
                  <a:pt x="3236" y="3334"/>
                </a:lnTo>
                <a:lnTo>
                  <a:pt x="3252" y="3318"/>
                </a:lnTo>
                <a:lnTo>
                  <a:pt x="3268" y="3303"/>
                </a:lnTo>
                <a:lnTo>
                  <a:pt x="3286" y="3287"/>
                </a:lnTo>
                <a:lnTo>
                  <a:pt x="3302" y="3269"/>
                </a:lnTo>
                <a:lnTo>
                  <a:pt x="3317" y="3253"/>
                </a:lnTo>
                <a:lnTo>
                  <a:pt x="3334" y="3238"/>
                </a:lnTo>
                <a:lnTo>
                  <a:pt x="3349" y="3220"/>
                </a:lnTo>
                <a:lnTo>
                  <a:pt x="3365" y="3203"/>
                </a:lnTo>
                <a:lnTo>
                  <a:pt x="3380" y="3185"/>
                </a:lnTo>
                <a:lnTo>
                  <a:pt x="3394" y="3168"/>
                </a:lnTo>
                <a:lnTo>
                  <a:pt x="3408" y="3150"/>
                </a:lnTo>
                <a:lnTo>
                  <a:pt x="3423" y="3133"/>
                </a:lnTo>
                <a:lnTo>
                  <a:pt x="3437" y="3114"/>
                </a:lnTo>
                <a:lnTo>
                  <a:pt x="3451" y="3096"/>
                </a:lnTo>
                <a:lnTo>
                  <a:pt x="3465" y="3078"/>
                </a:lnTo>
                <a:lnTo>
                  <a:pt x="3479" y="3059"/>
                </a:lnTo>
                <a:lnTo>
                  <a:pt x="3493" y="3042"/>
                </a:lnTo>
                <a:lnTo>
                  <a:pt x="3506" y="3022"/>
                </a:lnTo>
                <a:lnTo>
                  <a:pt x="3519" y="3003"/>
                </a:lnTo>
                <a:lnTo>
                  <a:pt x="3532" y="2983"/>
                </a:lnTo>
                <a:lnTo>
                  <a:pt x="3545" y="2965"/>
                </a:lnTo>
                <a:lnTo>
                  <a:pt x="3558" y="2945"/>
                </a:lnTo>
                <a:lnTo>
                  <a:pt x="3569" y="2925"/>
                </a:lnTo>
                <a:lnTo>
                  <a:pt x="3581" y="2905"/>
                </a:lnTo>
                <a:lnTo>
                  <a:pt x="3593" y="2884"/>
                </a:lnTo>
                <a:lnTo>
                  <a:pt x="3604" y="2864"/>
                </a:lnTo>
                <a:lnTo>
                  <a:pt x="3615" y="2844"/>
                </a:lnTo>
                <a:lnTo>
                  <a:pt x="3626" y="2825"/>
                </a:lnTo>
                <a:lnTo>
                  <a:pt x="3637" y="2804"/>
                </a:lnTo>
                <a:lnTo>
                  <a:pt x="3647" y="2783"/>
                </a:lnTo>
                <a:lnTo>
                  <a:pt x="3658" y="2762"/>
                </a:lnTo>
                <a:lnTo>
                  <a:pt x="3667" y="2741"/>
                </a:lnTo>
                <a:lnTo>
                  <a:pt x="3678" y="2720"/>
                </a:lnTo>
                <a:lnTo>
                  <a:pt x="3687" y="2698"/>
                </a:lnTo>
                <a:lnTo>
                  <a:pt x="3696" y="2677"/>
                </a:lnTo>
                <a:lnTo>
                  <a:pt x="3705" y="2656"/>
                </a:lnTo>
                <a:lnTo>
                  <a:pt x="3714" y="2635"/>
                </a:lnTo>
                <a:lnTo>
                  <a:pt x="3722" y="2612"/>
                </a:lnTo>
                <a:lnTo>
                  <a:pt x="3730" y="2590"/>
                </a:lnTo>
                <a:lnTo>
                  <a:pt x="3738" y="2568"/>
                </a:lnTo>
                <a:lnTo>
                  <a:pt x="3747" y="2546"/>
                </a:lnTo>
                <a:lnTo>
                  <a:pt x="3754" y="2523"/>
                </a:lnTo>
                <a:lnTo>
                  <a:pt x="3759" y="2500"/>
                </a:lnTo>
                <a:lnTo>
                  <a:pt x="3766" y="2477"/>
                </a:lnTo>
                <a:lnTo>
                  <a:pt x="3773" y="2456"/>
                </a:lnTo>
                <a:lnTo>
                  <a:pt x="3779" y="2433"/>
                </a:lnTo>
                <a:lnTo>
                  <a:pt x="3786" y="2409"/>
                </a:lnTo>
                <a:lnTo>
                  <a:pt x="3792" y="2387"/>
                </a:lnTo>
                <a:lnTo>
                  <a:pt x="3797" y="2364"/>
                </a:lnTo>
                <a:lnTo>
                  <a:pt x="3803" y="2341"/>
                </a:lnTo>
                <a:lnTo>
                  <a:pt x="3807" y="2316"/>
                </a:lnTo>
                <a:lnTo>
                  <a:pt x="3812" y="2293"/>
                </a:lnTo>
                <a:lnTo>
                  <a:pt x="3817" y="2269"/>
                </a:lnTo>
                <a:lnTo>
                  <a:pt x="3820" y="2246"/>
                </a:lnTo>
                <a:lnTo>
                  <a:pt x="3825" y="2223"/>
                </a:lnTo>
                <a:lnTo>
                  <a:pt x="3828" y="2198"/>
                </a:lnTo>
                <a:lnTo>
                  <a:pt x="3831" y="2175"/>
                </a:lnTo>
                <a:lnTo>
                  <a:pt x="3834" y="2151"/>
                </a:lnTo>
                <a:lnTo>
                  <a:pt x="3836" y="2126"/>
                </a:lnTo>
                <a:lnTo>
                  <a:pt x="3839" y="2102"/>
                </a:lnTo>
                <a:lnTo>
                  <a:pt x="3841" y="2077"/>
                </a:lnTo>
                <a:lnTo>
                  <a:pt x="3842" y="2054"/>
                </a:lnTo>
                <a:lnTo>
                  <a:pt x="3843" y="2029"/>
                </a:lnTo>
                <a:lnTo>
                  <a:pt x="3845" y="2005"/>
                </a:lnTo>
                <a:lnTo>
                  <a:pt x="3846" y="1979"/>
                </a:lnTo>
                <a:lnTo>
                  <a:pt x="3846" y="1955"/>
                </a:lnTo>
                <a:lnTo>
                  <a:pt x="3847" y="1930"/>
                </a:lnTo>
                <a:close/>
                <a:moveTo>
                  <a:pt x="1929" y="13"/>
                </a:moveTo>
                <a:lnTo>
                  <a:pt x="1929" y="0"/>
                </a:lnTo>
                <a:lnTo>
                  <a:pt x="1929" y="1"/>
                </a:lnTo>
                <a:lnTo>
                  <a:pt x="1954" y="1"/>
                </a:lnTo>
                <a:lnTo>
                  <a:pt x="1979" y="1"/>
                </a:lnTo>
                <a:lnTo>
                  <a:pt x="2004" y="2"/>
                </a:lnTo>
                <a:lnTo>
                  <a:pt x="2030" y="3"/>
                </a:lnTo>
                <a:lnTo>
                  <a:pt x="2053" y="4"/>
                </a:lnTo>
                <a:lnTo>
                  <a:pt x="2077" y="6"/>
                </a:lnTo>
                <a:lnTo>
                  <a:pt x="2102" y="8"/>
                </a:lnTo>
                <a:lnTo>
                  <a:pt x="2126" y="10"/>
                </a:lnTo>
                <a:lnTo>
                  <a:pt x="2151" y="13"/>
                </a:lnTo>
                <a:lnTo>
                  <a:pt x="2175" y="16"/>
                </a:lnTo>
                <a:lnTo>
                  <a:pt x="2200" y="20"/>
                </a:lnTo>
                <a:lnTo>
                  <a:pt x="2223" y="23"/>
                </a:lnTo>
                <a:lnTo>
                  <a:pt x="2247" y="27"/>
                </a:lnTo>
                <a:lnTo>
                  <a:pt x="2271" y="31"/>
                </a:lnTo>
                <a:lnTo>
                  <a:pt x="2294" y="35"/>
                </a:lnTo>
                <a:lnTo>
                  <a:pt x="2318" y="39"/>
                </a:lnTo>
                <a:lnTo>
                  <a:pt x="2342" y="45"/>
                </a:lnTo>
                <a:lnTo>
                  <a:pt x="2366" y="50"/>
                </a:lnTo>
                <a:lnTo>
                  <a:pt x="2389" y="56"/>
                </a:lnTo>
                <a:lnTo>
                  <a:pt x="2412" y="62"/>
                </a:lnTo>
                <a:lnTo>
                  <a:pt x="2434" y="67"/>
                </a:lnTo>
                <a:lnTo>
                  <a:pt x="2458" y="74"/>
                </a:lnTo>
                <a:lnTo>
                  <a:pt x="2480" y="80"/>
                </a:lnTo>
                <a:lnTo>
                  <a:pt x="2503" y="87"/>
                </a:lnTo>
                <a:lnTo>
                  <a:pt x="2527" y="95"/>
                </a:lnTo>
                <a:lnTo>
                  <a:pt x="2549" y="102"/>
                </a:lnTo>
                <a:lnTo>
                  <a:pt x="2571" y="111"/>
                </a:lnTo>
                <a:lnTo>
                  <a:pt x="2593" y="119"/>
                </a:lnTo>
                <a:lnTo>
                  <a:pt x="2615" y="127"/>
                </a:lnTo>
                <a:lnTo>
                  <a:pt x="2636" y="135"/>
                </a:lnTo>
                <a:lnTo>
                  <a:pt x="2658" y="143"/>
                </a:lnTo>
                <a:lnTo>
                  <a:pt x="2680" y="151"/>
                </a:lnTo>
                <a:lnTo>
                  <a:pt x="2703" y="161"/>
                </a:lnTo>
                <a:lnTo>
                  <a:pt x="2724" y="171"/>
                </a:lnTo>
                <a:lnTo>
                  <a:pt x="2745" y="181"/>
                </a:lnTo>
                <a:lnTo>
                  <a:pt x="2767" y="191"/>
                </a:lnTo>
                <a:lnTo>
                  <a:pt x="2788" y="202"/>
                </a:lnTo>
                <a:lnTo>
                  <a:pt x="2809" y="212"/>
                </a:lnTo>
                <a:lnTo>
                  <a:pt x="2829" y="223"/>
                </a:lnTo>
                <a:lnTo>
                  <a:pt x="2848" y="234"/>
                </a:lnTo>
                <a:lnTo>
                  <a:pt x="2869" y="245"/>
                </a:lnTo>
                <a:lnTo>
                  <a:pt x="2890" y="256"/>
                </a:lnTo>
                <a:lnTo>
                  <a:pt x="2910" y="268"/>
                </a:lnTo>
                <a:lnTo>
                  <a:pt x="2930" y="281"/>
                </a:lnTo>
                <a:lnTo>
                  <a:pt x="2950" y="293"/>
                </a:lnTo>
                <a:lnTo>
                  <a:pt x="2970" y="305"/>
                </a:lnTo>
                <a:lnTo>
                  <a:pt x="2990" y="318"/>
                </a:lnTo>
                <a:lnTo>
                  <a:pt x="3008" y="330"/>
                </a:lnTo>
                <a:lnTo>
                  <a:pt x="3027" y="343"/>
                </a:lnTo>
                <a:lnTo>
                  <a:pt x="3047" y="357"/>
                </a:lnTo>
                <a:lnTo>
                  <a:pt x="3065" y="370"/>
                </a:lnTo>
                <a:lnTo>
                  <a:pt x="3084" y="384"/>
                </a:lnTo>
                <a:lnTo>
                  <a:pt x="3103" y="398"/>
                </a:lnTo>
                <a:lnTo>
                  <a:pt x="3121" y="413"/>
                </a:lnTo>
                <a:lnTo>
                  <a:pt x="3139" y="427"/>
                </a:lnTo>
                <a:lnTo>
                  <a:pt x="3158" y="442"/>
                </a:lnTo>
                <a:lnTo>
                  <a:pt x="3175" y="457"/>
                </a:lnTo>
                <a:lnTo>
                  <a:pt x="3191" y="472"/>
                </a:lnTo>
                <a:lnTo>
                  <a:pt x="3209" y="487"/>
                </a:lnTo>
                <a:lnTo>
                  <a:pt x="3226" y="503"/>
                </a:lnTo>
                <a:lnTo>
                  <a:pt x="3244" y="519"/>
                </a:lnTo>
                <a:lnTo>
                  <a:pt x="3260" y="533"/>
                </a:lnTo>
                <a:lnTo>
                  <a:pt x="3278" y="549"/>
                </a:lnTo>
                <a:lnTo>
                  <a:pt x="3294" y="565"/>
                </a:lnTo>
                <a:lnTo>
                  <a:pt x="3310" y="582"/>
                </a:lnTo>
                <a:lnTo>
                  <a:pt x="3327" y="599"/>
                </a:lnTo>
                <a:lnTo>
                  <a:pt x="3342" y="616"/>
                </a:lnTo>
                <a:lnTo>
                  <a:pt x="3358" y="633"/>
                </a:lnTo>
                <a:lnTo>
                  <a:pt x="3373" y="651"/>
                </a:lnTo>
                <a:lnTo>
                  <a:pt x="3387" y="668"/>
                </a:lnTo>
                <a:lnTo>
                  <a:pt x="3402" y="686"/>
                </a:lnTo>
                <a:lnTo>
                  <a:pt x="3418" y="703"/>
                </a:lnTo>
                <a:lnTo>
                  <a:pt x="3433" y="721"/>
                </a:lnTo>
                <a:lnTo>
                  <a:pt x="3447" y="739"/>
                </a:lnTo>
                <a:lnTo>
                  <a:pt x="3462" y="757"/>
                </a:lnTo>
                <a:lnTo>
                  <a:pt x="3476" y="775"/>
                </a:lnTo>
                <a:lnTo>
                  <a:pt x="3489" y="794"/>
                </a:lnTo>
                <a:lnTo>
                  <a:pt x="3503" y="814"/>
                </a:lnTo>
                <a:lnTo>
                  <a:pt x="3517" y="833"/>
                </a:lnTo>
                <a:lnTo>
                  <a:pt x="3530" y="852"/>
                </a:lnTo>
                <a:lnTo>
                  <a:pt x="3542" y="871"/>
                </a:lnTo>
                <a:lnTo>
                  <a:pt x="3555" y="891"/>
                </a:lnTo>
                <a:lnTo>
                  <a:pt x="3568" y="911"/>
                </a:lnTo>
                <a:lnTo>
                  <a:pt x="3579" y="929"/>
                </a:lnTo>
                <a:lnTo>
                  <a:pt x="3591" y="949"/>
                </a:lnTo>
                <a:lnTo>
                  <a:pt x="3603" y="970"/>
                </a:lnTo>
                <a:lnTo>
                  <a:pt x="3615" y="990"/>
                </a:lnTo>
                <a:lnTo>
                  <a:pt x="3625" y="1011"/>
                </a:lnTo>
                <a:lnTo>
                  <a:pt x="3637" y="1031"/>
                </a:lnTo>
                <a:lnTo>
                  <a:pt x="3647" y="1052"/>
                </a:lnTo>
                <a:lnTo>
                  <a:pt x="3658" y="1073"/>
                </a:lnTo>
                <a:lnTo>
                  <a:pt x="3668" y="1094"/>
                </a:lnTo>
                <a:lnTo>
                  <a:pt x="3679" y="1115"/>
                </a:lnTo>
                <a:lnTo>
                  <a:pt x="3688" y="1136"/>
                </a:lnTo>
                <a:lnTo>
                  <a:pt x="3698" y="1158"/>
                </a:lnTo>
                <a:lnTo>
                  <a:pt x="3707" y="1179"/>
                </a:lnTo>
                <a:lnTo>
                  <a:pt x="3716" y="1201"/>
                </a:lnTo>
                <a:lnTo>
                  <a:pt x="3726" y="1223"/>
                </a:lnTo>
                <a:lnTo>
                  <a:pt x="3734" y="1245"/>
                </a:lnTo>
                <a:lnTo>
                  <a:pt x="3742" y="1268"/>
                </a:lnTo>
                <a:lnTo>
                  <a:pt x="3750" y="1290"/>
                </a:lnTo>
                <a:lnTo>
                  <a:pt x="3758" y="1311"/>
                </a:lnTo>
                <a:lnTo>
                  <a:pt x="3764" y="1334"/>
                </a:lnTo>
                <a:lnTo>
                  <a:pt x="3771" y="1356"/>
                </a:lnTo>
                <a:lnTo>
                  <a:pt x="3778" y="1380"/>
                </a:lnTo>
                <a:lnTo>
                  <a:pt x="3785" y="1402"/>
                </a:lnTo>
                <a:lnTo>
                  <a:pt x="3791" y="1425"/>
                </a:lnTo>
                <a:lnTo>
                  <a:pt x="3798" y="1448"/>
                </a:lnTo>
                <a:lnTo>
                  <a:pt x="3804" y="1472"/>
                </a:lnTo>
                <a:lnTo>
                  <a:pt x="3808" y="1494"/>
                </a:lnTo>
                <a:lnTo>
                  <a:pt x="3814" y="1517"/>
                </a:lnTo>
                <a:lnTo>
                  <a:pt x="3819" y="1542"/>
                </a:lnTo>
                <a:lnTo>
                  <a:pt x="3824" y="1565"/>
                </a:lnTo>
                <a:lnTo>
                  <a:pt x="3828" y="1588"/>
                </a:lnTo>
                <a:lnTo>
                  <a:pt x="3833" y="1613"/>
                </a:lnTo>
                <a:lnTo>
                  <a:pt x="3836" y="1636"/>
                </a:lnTo>
                <a:lnTo>
                  <a:pt x="3840" y="1661"/>
                </a:lnTo>
                <a:lnTo>
                  <a:pt x="3843" y="1685"/>
                </a:lnTo>
                <a:lnTo>
                  <a:pt x="3846" y="1708"/>
                </a:lnTo>
                <a:lnTo>
                  <a:pt x="3848" y="1733"/>
                </a:lnTo>
                <a:lnTo>
                  <a:pt x="3850" y="1757"/>
                </a:lnTo>
                <a:lnTo>
                  <a:pt x="3853" y="1782"/>
                </a:lnTo>
                <a:lnTo>
                  <a:pt x="3855" y="1806"/>
                </a:lnTo>
                <a:lnTo>
                  <a:pt x="3856" y="1831"/>
                </a:lnTo>
                <a:lnTo>
                  <a:pt x="3857" y="1855"/>
                </a:lnTo>
                <a:lnTo>
                  <a:pt x="3857" y="1881"/>
                </a:lnTo>
                <a:lnTo>
                  <a:pt x="3859" y="1904"/>
                </a:lnTo>
                <a:lnTo>
                  <a:pt x="3859" y="1930"/>
                </a:lnTo>
                <a:lnTo>
                  <a:pt x="3847" y="1930"/>
                </a:lnTo>
                <a:lnTo>
                  <a:pt x="3846" y="1904"/>
                </a:lnTo>
                <a:lnTo>
                  <a:pt x="3846" y="1881"/>
                </a:lnTo>
                <a:lnTo>
                  <a:pt x="3845" y="1857"/>
                </a:lnTo>
                <a:lnTo>
                  <a:pt x="3843" y="1832"/>
                </a:lnTo>
                <a:lnTo>
                  <a:pt x="3842" y="1808"/>
                </a:lnTo>
                <a:lnTo>
                  <a:pt x="3841" y="1783"/>
                </a:lnTo>
                <a:lnTo>
                  <a:pt x="3839" y="1759"/>
                </a:lnTo>
                <a:lnTo>
                  <a:pt x="3836" y="1734"/>
                </a:lnTo>
                <a:lnTo>
                  <a:pt x="3834" y="1710"/>
                </a:lnTo>
                <a:lnTo>
                  <a:pt x="3831" y="1686"/>
                </a:lnTo>
                <a:lnTo>
                  <a:pt x="3828" y="1663"/>
                </a:lnTo>
                <a:lnTo>
                  <a:pt x="3825" y="1639"/>
                </a:lnTo>
                <a:lnTo>
                  <a:pt x="3820" y="1615"/>
                </a:lnTo>
                <a:lnTo>
                  <a:pt x="3817" y="1591"/>
                </a:lnTo>
                <a:lnTo>
                  <a:pt x="3812" y="1567"/>
                </a:lnTo>
                <a:lnTo>
                  <a:pt x="3807" y="1544"/>
                </a:lnTo>
                <a:lnTo>
                  <a:pt x="3803" y="1520"/>
                </a:lnTo>
                <a:lnTo>
                  <a:pt x="3797" y="1496"/>
                </a:lnTo>
                <a:lnTo>
                  <a:pt x="3792" y="1474"/>
                </a:lnTo>
                <a:lnTo>
                  <a:pt x="3786" y="1452"/>
                </a:lnTo>
                <a:lnTo>
                  <a:pt x="3779" y="1429"/>
                </a:lnTo>
                <a:lnTo>
                  <a:pt x="3773" y="1405"/>
                </a:lnTo>
                <a:lnTo>
                  <a:pt x="3766" y="1383"/>
                </a:lnTo>
                <a:lnTo>
                  <a:pt x="3759" y="1360"/>
                </a:lnTo>
                <a:lnTo>
                  <a:pt x="3754" y="1338"/>
                </a:lnTo>
                <a:lnTo>
                  <a:pt x="3747" y="1315"/>
                </a:lnTo>
                <a:lnTo>
                  <a:pt x="3738" y="1293"/>
                </a:lnTo>
                <a:lnTo>
                  <a:pt x="3730" y="1271"/>
                </a:lnTo>
                <a:lnTo>
                  <a:pt x="3722" y="1249"/>
                </a:lnTo>
                <a:lnTo>
                  <a:pt x="3714" y="1228"/>
                </a:lnTo>
                <a:lnTo>
                  <a:pt x="3705" y="1206"/>
                </a:lnTo>
                <a:lnTo>
                  <a:pt x="3696" y="1184"/>
                </a:lnTo>
                <a:lnTo>
                  <a:pt x="3687" y="1163"/>
                </a:lnTo>
                <a:lnTo>
                  <a:pt x="3678" y="1140"/>
                </a:lnTo>
                <a:lnTo>
                  <a:pt x="3667" y="1119"/>
                </a:lnTo>
                <a:lnTo>
                  <a:pt x="3658" y="1100"/>
                </a:lnTo>
                <a:lnTo>
                  <a:pt x="3647" y="1079"/>
                </a:lnTo>
                <a:lnTo>
                  <a:pt x="3637" y="1058"/>
                </a:lnTo>
                <a:lnTo>
                  <a:pt x="3626" y="1037"/>
                </a:lnTo>
                <a:lnTo>
                  <a:pt x="3615" y="1017"/>
                </a:lnTo>
                <a:lnTo>
                  <a:pt x="3604" y="996"/>
                </a:lnTo>
                <a:lnTo>
                  <a:pt x="3593" y="976"/>
                </a:lnTo>
                <a:lnTo>
                  <a:pt x="3581" y="956"/>
                </a:lnTo>
                <a:lnTo>
                  <a:pt x="3569" y="935"/>
                </a:lnTo>
                <a:lnTo>
                  <a:pt x="3558" y="915"/>
                </a:lnTo>
                <a:lnTo>
                  <a:pt x="3545" y="898"/>
                </a:lnTo>
                <a:lnTo>
                  <a:pt x="3532" y="878"/>
                </a:lnTo>
                <a:lnTo>
                  <a:pt x="3519" y="858"/>
                </a:lnTo>
                <a:lnTo>
                  <a:pt x="3506" y="840"/>
                </a:lnTo>
                <a:lnTo>
                  <a:pt x="3493" y="821"/>
                </a:lnTo>
                <a:lnTo>
                  <a:pt x="3479" y="801"/>
                </a:lnTo>
                <a:lnTo>
                  <a:pt x="3465" y="782"/>
                </a:lnTo>
                <a:lnTo>
                  <a:pt x="3451" y="765"/>
                </a:lnTo>
                <a:lnTo>
                  <a:pt x="3437" y="746"/>
                </a:lnTo>
                <a:lnTo>
                  <a:pt x="3423" y="728"/>
                </a:lnTo>
                <a:lnTo>
                  <a:pt x="3408" y="711"/>
                </a:lnTo>
                <a:lnTo>
                  <a:pt x="3394" y="694"/>
                </a:lnTo>
                <a:lnTo>
                  <a:pt x="3380" y="676"/>
                </a:lnTo>
                <a:lnTo>
                  <a:pt x="3365" y="659"/>
                </a:lnTo>
                <a:lnTo>
                  <a:pt x="3349" y="641"/>
                </a:lnTo>
                <a:lnTo>
                  <a:pt x="3334" y="624"/>
                </a:lnTo>
                <a:lnTo>
                  <a:pt x="3317" y="607"/>
                </a:lnTo>
                <a:lnTo>
                  <a:pt x="3302" y="591"/>
                </a:lnTo>
                <a:lnTo>
                  <a:pt x="3286" y="575"/>
                </a:lnTo>
                <a:lnTo>
                  <a:pt x="3268" y="558"/>
                </a:lnTo>
                <a:lnTo>
                  <a:pt x="3252" y="542"/>
                </a:lnTo>
                <a:lnTo>
                  <a:pt x="3236" y="526"/>
                </a:lnTo>
                <a:lnTo>
                  <a:pt x="3218" y="512"/>
                </a:lnTo>
                <a:lnTo>
                  <a:pt x="3201" y="496"/>
                </a:lnTo>
                <a:lnTo>
                  <a:pt x="3184" y="480"/>
                </a:lnTo>
                <a:lnTo>
                  <a:pt x="3167" y="465"/>
                </a:lnTo>
                <a:lnTo>
                  <a:pt x="3149" y="451"/>
                </a:lnTo>
                <a:lnTo>
                  <a:pt x="3132" y="436"/>
                </a:lnTo>
                <a:lnTo>
                  <a:pt x="3113" y="422"/>
                </a:lnTo>
                <a:lnTo>
                  <a:pt x="3096" y="408"/>
                </a:lnTo>
                <a:lnTo>
                  <a:pt x="3077" y="394"/>
                </a:lnTo>
                <a:lnTo>
                  <a:pt x="3058" y="380"/>
                </a:lnTo>
                <a:lnTo>
                  <a:pt x="3040" y="366"/>
                </a:lnTo>
                <a:lnTo>
                  <a:pt x="3020" y="353"/>
                </a:lnTo>
                <a:lnTo>
                  <a:pt x="3001" y="340"/>
                </a:lnTo>
                <a:lnTo>
                  <a:pt x="2983" y="328"/>
                </a:lnTo>
                <a:lnTo>
                  <a:pt x="2964" y="316"/>
                </a:lnTo>
                <a:lnTo>
                  <a:pt x="2944" y="303"/>
                </a:lnTo>
                <a:lnTo>
                  <a:pt x="2924" y="290"/>
                </a:lnTo>
                <a:lnTo>
                  <a:pt x="2904" y="279"/>
                </a:lnTo>
                <a:lnTo>
                  <a:pt x="2883" y="267"/>
                </a:lnTo>
                <a:lnTo>
                  <a:pt x="2864" y="255"/>
                </a:lnTo>
                <a:lnTo>
                  <a:pt x="2844" y="245"/>
                </a:lnTo>
                <a:lnTo>
                  <a:pt x="2823" y="233"/>
                </a:lnTo>
                <a:lnTo>
                  <a:pt x="2803" y="223"/>
                </a:lnTo>
                <a:lnTo>
                  <a:pt x="2782" y="212"/>
                </a:lnTo>
                <a:lnTo>
                  <a:pt x="2761" y="202"/>
                </a:lnTo>
                <a:lnTo>
                  <a:pt x="2740" y="191"/>
                </a:lnTo>
                <a:lnTo>
                  <a:pt x="2719" y="182"/>
                </a:lnTo>
                <a:lnTo>
                  <a:pt x="2697" y="172"/>
                </a:lnTo>
                <a:lnTo>
                  <a:pt x="2676" y="163"/>
                </a:lnTo>
                <a:lnTo>
                  <a:pt x="2654" y="154"/>
                </a:lnTo>
                <a:lnTo>
                  <a:pt x="2633" y="146"/>
                </a:lnTo>
                <a:lnTo>
                  <a:pt x="2612" y="136"/>
                </a:lnTo>
                <a:lnTo>
                  <a:pt x="2589" y="129"/>
                </a:lnTo>
                <a:lnTo>
                  <a:pt x="2567" y="121"/>
                </a:lnTo>
                <a:lnTo>
                  <a:pt x="2545" y="114"/>
                </a:lnTo>
                <a:lnTo>
                  <a:pt x="2522" y="106"/>
                </a:lnTo>
                <a:lnTo>
                  <a:pt x="2500" y="99"/>
                </a:lnTo>
                <a:lnTo>
                  <a:pt x="2476" y="92"/>
                </a:lnTo>
                <a:lnTo>
                  <a:pt x="2454" y="86"/>
                </a:lnTo>
                <a:lnTo>
                  <a:pt x="2431" y="79"/>
                </a:lnTo>
                <a:lnTo>
                  <a:pt x="2409" y="73"/>
                </a:lnTo>
                <a:lnTo>
                  <a:pt x="2387" y="67"/>
                </a:lnTo>
                <a:lnTo>
                  <a:pt x="2363" y="62"/>
                </a:lnTo>
                <a:lnTo>
                  <a:pt x="2340" y="57"/>
                </a:lnTo>
                <a:lnTo>
                  <a:pt x="2315" y="52"/>
                </a:lnTo>
                <a:lnTo>
                  <a:pt x="2292" y="48"/>
                </a:lnTo>
                <a:lnTo>
                  <a:pt x="2269" y="43"/>
                </a:lnTo>
                <a:lnTo>
                  <a:pt x="2244" y="38"/>
                </a:lnTo>
                <a:lnTo>
                  <a:pt x="2222" y="35"/>
                </a:lnTo>
                <a:lnTo>
                  <a:pt x="2198" y="31"/>
                </a:lnTo>
                <a:lnTo>
                  <a:pt x="2174" y="28"/>
                </a:lnTo>
                <a:lnTo>
                  <a:pt x="2150" y="25"/>
                </a:lnTo>
                <a:lnTo>
                  <a:pt x="2125" y="22"/>
                </a:lnTo>
                <a:lnTo>
                  <a:pt x="2101" y="20"/>
                </a:lnTo>
                <a:lnTo>
                  <a:pt x="2076" y="18"/>
                </a:lnTo>
                <a:lnTo>
                  <a:pt x="2052" y="16"/>
                </a:lnTo>
                <a:lnTo>
                  <a:pt x="2028" y="15"/>
                </a:lnTo>
                <a:lnTo>
                  <a:pt x="2004" y="14"/>
                </a:lnTo>
                <a:lnTo>
                  <a:pt x="1979" y="13"/>
                </a:lnTo>
                <a:lnTo>
                  <a:pt x="1954" y="13"/>
                </a:lnTo>
                <a:lnTo>
                  <a:pt x="1929" y="13"/>
                </a:lnTo>
                <a:close/>
                <a:moveTo>
                  <a:pt x="1929" y="0"/>
                </a:moveTo>
                <a:lnTo>
                  <a:pt x="1929" y="7"/>
                </a:lnTo>
                <a:lnTo>
                  <a:pt x="192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79" name="Freeform 1279"/>
          <p:cNvSpPr>
            <a:spLocks noEditPoints="1"/>
          </p:cNvSpPr>
          <p:nvPr/>
        </p:nvSpPr>
        <p:spPr bwMode="auto">
          <a:xfrm>
            <a:off x="5819775" y="2154238"/>
            <a:ext cx="709613" cy="723900"/>
          </a:xfrm>
          <a:custGeom>
            <a:avLst/>
            <a:gdLst>
              <a:gd name="T0" fmla="*/ 2147483647 w 3872"/>
              <a:gd name="T1" fmla="*/ 2147483647 h 3871"/>
              <a:gd name="T2" fmla="*/ 2147483647 w 3872"/>
              <a:gd name="T3" fmla="*/ 2147483647 h 3871"/>
              <a:gd name="T4" fmla="*/ 2147483647 w 3872"/>
              <a:gd name="T5" fmla="*/ 2147483647 h 3871"/>
              <a:gd name="T6" fmla="*/ 2147483647 w 3872"/>
              <a:gd name="T7" fmla="*/ 2147483647 h 3871"/>
              <a:gd name="T8" fmla="*/ 2147483647 w 3872"/>
              <a:gd name="T9" fmla="*/ 2147483647 h 3871"/>
              <a:gd name="T10" fmla="*/ 2147483647 w 3872"/>
              <a:gd name="T11" fmla="*/ 2147483647 h 3871"/>
              <a:gd name="T12" fmla="*/ 2147483647 w 3872"/>
              <a:gd name="T13" fmla="*/ 2147483647 h 3871"/>
              <a:gd name="T14" fmla="*/ 2147483647 w 3872"/>
              <a:gd name="T15" fmla="*/ 2147483647 h 3871"/>
              <a:gd name="T16" fmla="*/ 2147483647 w 3872"/>
              <a:gd name="T17" fmla="*/ 2147483647 h 3871"/>
              <a:gd name="T18" fmla="*/ 2147483647 w 3872"/>
              <a:gd name="T19" fmla="*/ 2147483647 h 3871"/>
              <a:gd name="T20" fmla="*/ 2147483647 w 3872"/>
              <a:gd name="T21" fmla="*/ 2147483647 h 3871"/>
              <a:gd name="T22" fmla="*/ 2147483647 w 3872"/>
              <a:gd name="T23" fmla="*/ 2147483647 h 3871"/>
              <a:gd name="T24" fmla="*/ 2147483647 w 3872"/>
              <a:gd name="T25" fmla="*/ 2147483647 h 3871"/>
              <a:gd name="T26" fmla="*/ 2147483647 w 3872"/>
              <a:gd name="T27" fmla="*/ 2147483647 h 3871"/>
              <a:gd name="T28" fmla="*/ 2147483647 w 3872"/>
              <a:gd name="T29" fmla="*/ 2147483647 h 3871"/>
              <a:gd name="T30" fmla="*/ 2147483647 w 3872"/>
              <a:gd name="T31" fmla="*/ 2147483647 h 3871"/>
              <a:gd name="T32" fmla="*/ 2147483647 w 3872"/>
              <a:gd name="T33" fmla="*/ 2147483647 h 3871"/>
              <a:gd name="T34" fmla="*/ 2147483647 w 3872"/>
              <a:gd name="T35" fmla="*/ 2147483647 h 3871"/>
              <a:gd name="T36" fmla="*/ 2147483647 w 3872"/>
              <a:gd name="T37" fmla="*/ 2147483647 h 3871"/>
              <a:gd name="T38" fmla="*/ 2147483647 w 3872"/>
              <a:gd name="T39" fmla="*/ 2147483647 h 3871"/>
              <a:gd name="T40" fmla="*/ 2147483647 w 3872"/>
              <a:gd name="T41" fmla="*/ 2147483647 h 3871"/>
              <a:gd name="T42" fmla="*/ 2147483647 w 3872"/>
              <a:gd name="T43" fmla="*/ 2147483647 h 3871"/>
              <a:gd name="T44" fmla="*/ 2147483647 w 3872"/>
              <a:gd name="T45" fmla="*/ 2147483647 h 3871"/>
              <a:gd name="T46" fmla="*/ 2147483647 w 3872"/>
              <a:gd name="T47" fmla="*/ 2147483647 h 3871"/>
              <a:gd name="T48" fmla="*/ 2147483647 w 3872"/>
              <a:gd name="T49" fmla="*/ 2147483647 h 3871"/>
              <a:gd name="T50" fmla="*/ 2147483647 w 3872"/>
              <a:gd name="T51" fmla="*/ 2147483647 h 3871"/>
              <a:gd name="T52" fmla="*/ 2147483647 w 3872"/>
              <a:gd name="T53" fmla="*/ 2147483647 h 3871"/>
              <a:gd name="T54" fmla="*/ 2147483647 w 3872"/>
              <a:gd name="T55" fmla="*/ 2147483647 h 3871"/>
              <a:gd name="T56" fmla="*/ 2147483647 w 3872"/>
              <a:gd name="T57" fmla="*/ 2147483647 h 3871"/>
              <a:gd name="T58" fmla="*/ 2147483647 w 3872"/>
              <a:gd name="T59" fmla="*/ 2147483647 h 3871"/>
              <a:gd name="T60" fmla="*/ 2147483647 w 3872"/>
              <a:gd name="T61" fmla="*/ 2147483647 h 3871"/>
              <a:gd name="T62" fmla="*/ 2147483647 w 3872"/>
              <a:gd name="T63" fmla="*/ 2147483647 h 3871"/>
              <a:gd name="T64" fmla="*/ 2147483647 w 3872"/>
              <a:gd name="T65" fmla="*/ 2147483647 h 3871"/>
              <a:gd name="T66" fmla="*/ 2147483647 w 3872"/>
              <a:gd name="T67" fmla="*/ 2147483647 h 3871"/>
              <a:gd name="T68" fmla="*/ 2147483647 w 3872"/>
              <a:gd name="T69" fmla="*/ 2147483647 h 3871"/>
              <a:gd name="T70" fmla="*/ 2147483647 w 3872"/>
              <a:gd name="T71" fmla="*/ 2147483647 h 3871"/>
              <a:gd name="T72" fmla="*/ 2147483647 w 3872"/>
              <a:gd name="T73" fmla="*/ 2147483647 h 3871"/>
              <a:gd name="T74" fmla="*/ 2147483647 w 3872"/>
              <a:gd name="T75" fmla="*/ 2147483647 h 3871"/>
              <a:gd name="T76" fmla="*/ 2147483647 w 3872"/>
              <a:gd name="T77" fmla="*/ 2147483647 h 3871"/>
              <a:gd name="T78" fmla="*/ 2147483647 w 3872"/>
              <a:gd name="T79" fmla="*/ 2147483647 h 3871"/>
              <a:gd name="T80" fmla="*/ 2147483647 w 3872"/>
              <a:gd name="T81" fmla="*/ 2147483647 h 3871"/>
              <a:gd name="T82" fmla="*/ 2147483647 w 3872"/>
              <a:gd name="T83" fmla="*/ 2147483647 h 3871"/>
              <a:gd name="T84" fmla="*/ 2147483647 w 3872"/>
              <a:gd name="T85" fmla="*/ 2147483647 h 3871"/>
              <a:gd name="T86" fmla="*/ 2147483647 w 3872"/>
              <a:gd name="T87" fmla="*/ 2147483647 h 3871"/>
              <a:gd name="T88" fmla="*/ 2147483647 w 3872"/>
              <a:gd name="T89" fmla="*/ 2147483647 h 3871"/>
              <a:gd name="T90" fmla="*/ 2147483647 w 3872"/>
              <a:gd name="T91" fmla="*/ 2147483647 h 3871"/>
              <a:gd name="T92" fmla="*/ 2147483647 w 3872"/>
              <a:gd name="T93" fmla="*/ 2147483647 h 3871"/>
              <a:gd name="T94" fmla="*/ 2147483647 w 3872"/>
              <a:gd name="T95" fmla="*/ 2147483647 h 3871"/>
              <a:gd name="T96" fmla="*/ 2147483647 w 3872"/>
              <a:gd name="T97" fmla="*/ 2147483647 h 3871"/>
              <a:gd name="T98" fmla="*/ 2147483647 w 3872"/>
              <a:gd name="T99" fmla="*/ 2147483647 h 3871"/>
              <a:gd name="T100" fmla="*/ 2147483647 w 3872"/>
              <a:gd name="T101" fmla="*/ 2147483647 h 3871"/>
              <a:gd name="T102" fmla="*/ 2147483647 w 3872"/>
              <a:gd name="T103" fmla="*/ 2147483647 h 3871"/>
              <a:gd name="T104" fmla="*/ 2147483647 w 3872"/>
              <a:gd name="T105" fmla="*/ 2147483647 h 3871"/>
              <a:gd name="T106" fmla="*/ 2147483647 w 3872"/>
              <a:gd name="T107" fmla="*/ 2147483647 h 3871"/>
              <a:gd name="T108" fmla="*/ 2147483647 w 3872"/>
              <a:gd name="T109" fmla="*/ 2147483647 h 3871"/>
              <a:gd name="T110" fmla="*/ 2147483647 w 3872"/>
              <a:gd name="T111" fmla="*/ 2147483647 h 3871"/>
              <a:gd name="T112" fmla="*/ 2147483647 w 3872"/>
              <a:gd name="T113" fmla="*/ 2147483647 h 3871"/>
              <a:gd name="T114" fmla="*/ 2147483647 w 3872"/>
              <a:gd name="T115" fmla="*/ 2147483647 h 3871"/>
              <a:gd name="T116" fmla="*/ 2147483647 w 3872"/>
              <a:gd name="T117" fmla="*/ 2147483647 h 3871"/>
              <a:gd name="T118" fmla="*/ 2147483647 w 3872"/>
              <a:gd name="T119" fmla="*/ 2147483647 h 3871"/>
              <a:gd name="T120" fmla="*/ 2147483647 w 3872"/>
              <a:gd name="T121" fmla="*/ 2147483647 h 387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72"/>
              <a:gd name="T184" fmla="*/ 0 h 3871"/>
              <a:gd name="T185" fmla="*/ 3872 w 3872"/>
              <a:gd name="T186" fmla="*/ 3871 h 387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72" h="3871">
                <a:moveTo>
                  <a:pt x="3872" y="1935"/>
                </a:moveTo>
                <a:lnTo>
                  <a:pt x="3860" y="1935"/>
                </a:lnTo>
                <a:lnTo>
                  <a:pt x="3859" y="1909"/>
                </a:lnTo>
                <a:lnTo>
                  <a:pt x="3859" y="1886"/>
                </a:lnTo>
                <a:lnTo>
                  <a:pt x="3858" y="1862"/>
                </a:lnTo>
                <a:lnTo>
                  <a:pt x="3856" y="1836"/>
                </a:lnTo>
                <a:lnTo>
                  <a:pt x="3855" y="1811"/>
                </a:lnTo>
                <a:lnTo>
                  <a:pt x="3854" y="1787"/>
                </a:lnTo>
                <a:lnTo>
                  <a:pt x="3852" y="1762"/>
                </a:lnTo>
                <a:lnTo>
                  <a:pt x="3849" y="1738"/>
                </a:lnTo>
                <a:lnTo>
                  <a:pt x="3847" y="1713"/>
                </a:lnTo>
                <a:lnTo>
                  <a:pt x="3844" y="1691"/>
                </a:lnTo>
                <a:lnTo>
                  <a:pt x="3840" y="1667"/>
                </a:lnTo>
                <a:lnTo>
                  <a:pt x="3837" y="1642"/>
                </a:lnTo>
                <a:lnTo>
                  <a:pt x="3833" y="1619"/>
                </a:lnTo>
                <a:lnTo>
                  <a:pt x="3830" y="1595"/>
                </a:lnTo>
                <a:lnTo>
                  <a:pt x="3825" y="1571"/>
                </a:lnTo>
                <a:lnTo>
                  <a:pt x="3820" y="1548"/>
                </a:lnTo>
                <a:lnTo>
                  <a:pt x="3816" y="1523"/>
                </a:lnTo>
                <a:lnTo>
                  <a:pt x="3810" y="1500"/>
                </a:lnTo>
                <a:lnTo>
                  <a:pt x="3804" y="1478"/>
                </a:lnTo>
                <a:lnTo>
                  <a:pt x="3798" y="1455"/>
                </a:lnTo>
                <a:lnTo>
                  <a:pt x="3792" y="1431"/>
                </a:lnTo>
                <a:lnTo>
                  <a:pt x="3786" y="1409"/>
                </a:lnTo>
                <a:lnTo>
                  <a:pt x="3779" y="1386"/>
                </a:lnTo>
                <a:lnTo>
                  <a:pt x="3772" y="1364"/>
                </a:lnTo>
                <a:lnTo>
                  <a:pt x="3765" y="1340"/>
                </a:lnTo>
                <a:lnTo>
                  <a:pt x="3758" y="1318"/>
                </a:lnTo>
                <a:lnTo>
                  <a:pt x="3751" y="1297"/>
                </a:lnTo>
                <a:lnTo>
                  <a:pt x="3743" y="1275"/>
                </a:lnTo>
                <a:lnTo>
                  <a:pt x="3735" y="1253"/>
                </a:lnTo>
                <a:lnTo>
                  <a:pt x="3727" y="1231"/>
                </a:lnTo>
                <a:lnTo>
                  <a:pt x="3718" y="1208"/>
                </a:lnTo>
                <a:lnTo>
                  <a:pt x="3708" y="1186"/>
                </a:lnTo>
                <a:lnTo>
                  <a:pt x="3699" y="1165"/>
                </a:lnTo>
                <a:lnTo>
                  <a:pt x="3690" y="1143"/>
                </a:lnTo>
                <a:lnTo>
                  <a:pt x="3680" y="1122"/>
                </a:lnTo>
                <a:lnTo>
                  <a:pt x="3670" y="1102"/>
                </a:lnTo>
                <a:lnTo>
                  <a:pt x="3659" y="1081"/>
                </a:lnTo>
                <a:lnTo>
                  <a:pt x="3649" y="1060"/>
                </a:lnTo>
                <a:lnTo>
                  <a:pt x="3638" y="1039"/>
                </a:lnTo>
                <a:lnTo>
                  <a:pt x="3627" y="1018"/>
                </a:lnTo>
                <a:lnTo>
                  <a:pt x="3616" y="999"/>
                </a:lnTo>
                <a:lnTo>
                  <a:pt x="3604" y="978"/>
                </a:lnTo>
                <a:lnTo>
                  <a:pt x="3593" y="958"/>
                </a:lnTo>
                <a:lnTo>
                  <a:pt x="3580" y="938"/>
                </a:lnTo>
                <a:lnTo>
                  <a:pt x="3569" y="918"/>
                </a:lnTo>
                <a:lnTo>
                  <a:pt x="3557" y="899"/>
                </a:lnTo>
                <a:lnTo>
                  <a:pt x="3544" y="880"/>
                </a:lnTo>
                <a:lnTo>
                  <a:pt x="3531" y="861"/>
                </a:lnTo>
                <a:lnTo>
                  <a:pt x="3518" y="841"/>
                </a:lnTo>
                <a:lnTo>
                  <a:pt x="3505" y="822"/>
                </a:lnTo>
                <a:lnTo>
                  <a:pt x="3491" y="804"/>
                </a:lnTo>
                <a:lnTo>
                  <a:pt x="3477" y="785"/>
                </a:lnTo>
                <a:lnTo>
                  <a:pt x="3463" y="766"/>
                </a:lnTo>
                <a:lnTo>
                  <a:pt x="3449" y="748"/>
                </a:lnTo>
                <a:lnTo>
                  <a:pt x="3434" y="729"/>
                </a:lnTo>
                <a:lnTo>
                  <a:pt x="3420" y="713"/>
                </a:lnTo>
                <a:lnTo>
                  <a:pt x="3405" y="695"/>
                </a:lnTo>
                <a:lnTo>
                  <a:pt x="3390" y="678"/>
                </a:lnTo>
                <a:lnTo>
                  <a:pt x="3376" y="660"/>
                </a:lnTo>
                <a:lnTo>
                  <a:pt x="3361" y="643"/>
                </a:lnTo>
                <a:lnTo>
                  <a:pt x="3344" y="625"/>
                </a:lnTo>
                <a:lnTo>
                  <a:pt x="3328" y="609"/>
                </a:lnTo>
                <a:lnTo>
                  <a:pt x="3313" y="591"/>
                </a:lnTo>
                <a:lnTo>
                  <a:pt x="3296" y="575"/>
                </a:lnTo>
                <a:lnTo>
                  <a:pt x="3280" y="559"/>
                </a:lnTo>
                <a:lnTo>
                  <a:pt x="3263" y="542"/>
                </a:lnTo>
                <a:lnTo>
                  <a:pt x="3246" y="528"/>
                </a:lnTo>
                <a:lnTo>
                  <a:pt x="3229" y="512"/>
                </a:lnTo>
                <a:lnTo>
                  <a:pt x="3211" y="497"/>
                </a:lnTo>
                <a:lnTo>
                  <a:pt x="3195" y="482"/>
                </a:lnTo>
                <a:lnTo>
                  <a:pt x="3178" y="467"/>
                </a:lnTo>
                <a:lnTo>
                  <a:pt x="3160" y="452"/>
                </a:lnTo>
                <a:lnTo>
                  <a:pt x="3141" y="438"/>
                </a:lnTo>
                <a:lnTo>
                  <a:pt x="3124" y="422"/>
                </a:lnTo>
                <a:lnTo>
                  <a:pt x="3105" y="408"/>
                </a:lnTo>
                <a:lnTo>
                  <a:pt x="3087" y="394"/>
                </a:lnTo>
                <a:lnTo>
                  <a:pt x="3068" y="380"/>
                </a:lnTo>
                <a:lnTo>
                  <a:pt x="3049" y="366"/>
                </a:lnTo>
                <a:lnTo>
                  <a:pt x="3031" y="354"/>
                </a:lnTo>
                <a:lnTo>
                  <a:pt x="3011" y="341"/>
                </a:lnTo>
                <a:lnTo>
                  <a:pt x="2992" y="329"/>
                </a:lnTo>
                <a:lnTo>
                  <a:pt x="2973" y="316"/>
                </a:lnTo>
                <a:lnTo>
                  <a:pt x="2954" y="303"/>
                </a:lnTo>
                <a:lnTo>
                  <a:pt x="2934" y="291"/>
                </a:lnTo>
                <a:lnTo>
                  <a:pt x="2914" y="279"/>
                </a:lnTo>
                <a:lnTo>
                  <a:pt x="2893" y="267"/>
                </a:lnTo>
                <a:lnTo>
                  <a:pt x="2873" y="256"/>
                </a:lnTo>
                <a:lnTo>
                  <a:pt x="2852" y="245"/>
                </a:lnTo>
                <a:lnTo>
                  <a:pt x="2832" y="233"/>
                </a:lnTo>
                <a:lnTo>
                  <a:pt x="2812" y="223"/>
                </a:lnTo>
                <a:lnTo>
                  <a:pt x="2791" y="212"/>
                </a:lnTo>
                <a:lnTo>
                  <a:pt x="2770" y="202"/>
                </a:lnTo>
                <a:lnTo>
                  <a:pt x="2748" y="191"/>
                </a:lnTo>
                <a:lnTo>
                  <a:pt x="2727" y="182"/>
                </a:lnTo>
                <a:lnTo>
                  <a:pt x="2706" y="173"/>
                </a:lnTo>
                <a:lnTo>
                  <a:pt x="2684" y="163"/>
                </a:lnTo>
                <a:lnTo>
                  <a:pt x="2662" y="154"/>
                </a:lnTo>
                <a:lnTo>
                  <a:pt x="2641" y="145"/>
                </a:lnTo>
                <a:lnTo>
                  <a:pt x="2620" y="138"/>
                </a:lnTo>
                <a:lnTo>
                  <a:pt x="2598" y="130"/>
                </a:lnTo>
                <a:lnTo>
                  <a:pt x="2576" y="121"/>
                </a:lnTo>
                <a:lnTo>
                  <a:pt x="2552" y="114"/>
                </a:lnTo>
                <a:lnTo>
                  <a:pt x="2530" y="106"/>
                </a:lnTo>
                <a:lnTo>
                  <a:pt x="2508" y="99"/>
                </a:lnTo>
                <a:lnTo>
                  <a:pt x="2485" y="92"/>
                </a:lnTo>
                <a:lnTo>
                  <a:pt x="2461" y="85"/>
                </a:lnTo>
                <a:lnTo>
                  <a:pt x="2439" y="79"/>
                </a:lnTo>
                <a:lnTo>
                  <a:pt x="2417" y="74"/>
                </a:lnTo>
                <a:lnTo>
                  <a:pt x="2394" y="68"/>
                </a:lnTo>
                <a:lnTo>
                  <a:pt x="2370" y="62"/>
                </a:lnTo>
                <a:lnTo>
                  <a:pt x="2347" y="56"/>
                </a:lnTo>
                <a:lnTo>
                  <a:pt x="2324" y="51"/>
                </a:lnTo>
                <a:lnTo>
                  <a:pt x="2299" y="47"/>
                </a:lnTo>
                <a:lnTo>
                  <a:pt x="2276" y="42"/>
                </a:lnTo>
                <a:lnTo>
                  <a:pt x="2251" y="39"/>
                </a:lnTo>
                <a:lnTo>
                  <a:pt x="2229" y="35"/>
                </a:lnTo>
                <a:lnTo>
                  <a:pt x="2205" y="30"/>
                </a:lnTo>
                <a:lnTo>
                  <a:pt x="2180" y="28"/>
                </a:lnTo>
                <a:lnTo>
                  <a:pt x="2157" y="25"/>
                </a:lnTo>
                <a:lnTo>
                  <a:pt x="2132" y="22"/>
                </a:lnTo>
                <a:lnTo>
                  <a:pt x="2108" y="20"/>
                </a:lnTo>
                <a:lnTo>
                  <a:pt x="2083" y="18"/>
                </a:lnTo>
                <a:lnTo>
                  <a:pt x="2058" y="16"/>
                </a:lnTo>
                <a:lnTo>
                  <a:pt x="2034" y="15"/>
                </a:lnTo>
                <a:lnTo>
                  <a:pt x="2010" y="14"/>
                </a:lnTo>
                <a:lnTo>
                  <a:pt x="1985" y="13"/>
                </a:lnTo>
                <a:lnTo>
                  <a:pt x="1960" y="13"/>
                </a:lnTo>
                <a:lnTo>
                  <a:pt x="1935" y="12"/>
                </a:lnTo>
                <a:lnTo>
                  <a:pt x="1935" y="0"/>
                </a:lnTo>
                <a:lnTo>
                  <a:pt x="1960" y="0"/>
                </a:lnTo>
                <a:lnTo>
                  <a:pt x="1985" y="1"/>
                </a:lnTo>
                <a:lnTo>
                  <a:pt x="2010" y="1"/>
                </a:lnTo>
                <a:lnTo>
                  <a:pt x="2036" y="2"/>
                </a:lnTo>
                <a:lnTo>
                  <a:pt x="2059" y="4"/>
                </a:lnTo>
                <a:lnTo>
                  <a:pt x="2083" y="6"/>
                </a:lnTo>
                <a:lnTo>
                  <a:pt x="2109" y="8"/>
                </a:lnTo>
                <a:lnTo>
                  <a:pt x="2134" y="11"/>
                </a:lnTo>
                <a:lnTo>
                  <a:pt x="2158" y="13"/>
                </a:lnTo>
                <a:lnTo>
                  <a:pt x="2183" y="15"/>
                </a:lnTo>
                <a:lnTo>
                  <a:pt x="2207" y="19"/>
                </a:lnTo>
                <a:lnTo>
                  <a:pt x="2230" y="22"/>
                </a:lnTo>
                <a:lnTo>
                  <a:pt x="2254" y="27"/>
                </a:lnTo>
                <a:lnTo>
                  <a:pt x="2278" y="30"/>
                </a:lnTo>
                <a:lnTo>
                  <a:pt x="2302" y="35"/>
                </a:lnTo>
                <a:lnTo>
                  <a:pt x="2326" y="40"/>
                </a:lnTo>
                <a:lnTo>
                  <a:pt x="2349" y="44"/>
                </a:lnTo>
                <a:lnTo>
                  <a:pt x="2373" y="50"/>
                </a:lnTo>
                <a:lnTo>
                  <a:pt x="2396" y="56"/>
                </a:lnTo>
                <a:lnTo>
                  <a:pt x="2419" y="62"/>
                </a:lnTo>
                <a:lnTo>
                  <a:pt x="2442" y="68"/>
                </a:lnTo>
                <a:lnTo>
                  <a:pt x="2465" y="74"/>
                </a:lnTo>
                <a:lnTo>
                  <a:pt x="2488" y="81"/>
                </a:lnTo>
                <a:lnTo>
                  <a:pt x="2512" y="88"/>
                </a:lnTo>
                <a:lnTo>
                  <a:pt x="2534" y="95"/>
                </a:lnTo>
                <a:lnTo>
                  <a:pt x="2557" y="103"/>
                </a:lnTo>
                <a:lnTo>
                  <a:pt x="2579" y="110"/>
                </a:lnTo>
                <a:lnTo>
                  <a:pt x="2601" y="118"/>
                </a:lnTo>
                <a:lnTo>
                  <a:pt x="2623" y="126"/>
                </a:lnTo>
                <a:lnTo>
                  <a:pt x="2644" y="135"/>
                </a:lnTo>
                <a:lnTo>
                  <a:pt x="2667" y="142"/>
                </a:lnTo>
                <a:lnTo>
                  <a:pt x="2689" y="152"/>
                </a:lnTo>
                <a:lnTo>
                  <a:pt x="2711" y="161"/>
                </a:lnTo>
                <a:lnTo>
                  <a:pt x="2732" y="170"/>
                </a:lnTo>
                <a:lnTo>
                  <a:pt x="2754" y="181"/>
                </a:lnTo>
                <a:lnTo>
                  <a:pt x="2775" y="191"/>
                </a:lnTo>
                <a:lnTo>
                  <a:pt x="2796" y="201"/>
                </a:lnTo>
                <a:lnTo>
                  <a:pt x="2817" y="212"/>
                </a:lnTo>
                <a:lnTo>
                  <a:pt x="2837" y="223"/>
                </a:lnTo>
                <a:lnTo>
                  <a:pt x="2858" y="233"/>
                </a:lnTo>
                <a:lnTo>
                  <a:pt x="2879" y="245"/>
                </a:lnTo>
                <a:lnTo>
                  <a:pt x="2899" y="257"/>
                </a:lnTo>
                <a:lnTo>
                  <a:pt x="2920" y="268"/>
                </a:lnTo>
                <a:lnTo>
                  <a:pt x="2940" y="281"/>
                </a:lnTo>
                <a:lnTo>
                  <a:pt x="2959" y="293"/>
                </a:lnTo>
                <a:lnTo>
                  <a:pt x="2979" y="306"/>
                </a:lnTo>
                <a:lnTo>
                  <a:pt x="2999" y="319"/>
                </a:lnTo>
                <a:lnTo>
                  <a:pt x="3018" y="331"/>
                </a:lnTo>
                <a:lnTo>
                  <a:pt x="3036" y="343"/>
                </a:lnTo>
                <a:lnTo>
                  <a:pt x="3056" y="357"/>
                </a:lnTo>
                <a:lnTo>
                  <a:pt x="3075" y="371"/>
                </a:lnTo>
                <a:lnTo>
                  <a:pt x="3094" y="385"/>
                </a:lnTo>
                <a:lnTo>
                  <a:pt x="3112" y="399"/>
                </a:lnTo>
                <a:lnTo>
                  <a:pt x="3131" y="413"/>
                </a:lnTo>
                <a:lnTo>
                  <a:pt x="3150" y="427"/>
                </a:lnTo>
                <a:lnTo>
                  <a:pt x="3167" y="442"/>
                </a:lnTo>
                <a:lnTo>
                  <a:pt x="3186" y="457"/>
                </a:lnTo>
                <a:lnTo>
                  <a:pt x="3202" y="473"/>
                </a:lnTo>
                <a:lnTo>
                  <a:pt x="3220" y="488"/>
                </a:lnTo>
                <a:lnTo>
                  <a:pt x="3237" y="504"/>
                </a:lnTo>
                <a:lnTo>
                  <a:pt x="3254" y="519"/>
                </a:lnTo>
                <a:lnTo>
                  <a:pt x="3271" y="534"/>
                </a:lnTo>
                <a:lnTo>
                  <a:pt x="3288" y="551"/>
                </a:lnTo>
                <a:lnTo>
                  <a:pt x="3305" y="567"/>
                </a:lnTo>
                <a:lnTo>
                  <a:pt x="3321" y="583"/>
                </a:lnTo>
                <a:lnTo>
                  <a:pt x="3337" y="600"/>
                </a:lnTo>
                <a:lnTo>
                  <a:pt x="3354" y="617"/>
                </a:lnTo>
                <a:lnTo>
                  <a:pt x="3369" y="635"/>
                </a:lnTo>
                <a:lnTo>
                  <a:pt x="3385" y="652"/>
                </a:lnTo>
                <a:lnTo>
                  <a:pt x="3399" y="670"/>
                </a:lnTo>
                <a:lnTo>
                  <a:pt x="3414" y="687"/>
                </a:lnTo>
                <a:lnTo>
                  <a:pt x="3429" y="705"/>
                </a:lnTo>
                <a:lnTo>
                  <a:pt x="3443" y="722"/>
                </a:lnTo>
                <a:lnTo>
                  <a:pt x="3459" y="741"/>
                </a:lnTo>
                <a:lnTo>
                  <a:pt x="3473" y="758"/>
                </a:lnTo>
                <a:lnTo>
                  <a:pt x="3487" y="777"/>
                </a:lnTo>
                <a:lnTo>
                  <a:pt x="3501" y="797"/>
                </a:lnTo>
                <a:lnTo>
                  <a:pt x="3515" y="815"/>
                </a:lnTo>
                <a:lnTo>
                  <a:pt x="3529" y="834"/>
                </a:lnTo>
                <a:lnTo>
                  <a:pt x="3541" y="854"/>
                </a:lnTo>
                <a:lnTo>
                  <a:pt x="3554" y="874"/>
                </a:lnTo>
                <a:lnTo>
                  <a:pt x="3567" y="892"/>
                </a:lnTo>
                <a:lnTo>
                  <a:pt x="3579" y="912"/>
                </a:lnTo>
                <a:lnTo>
                  <a:pt x="3590" y="931"/>
                </a:lnTo>
                <a:lnTo>
                  <a:pt x="3603" y="952"/>
                </a:lnTo>
                <a:lnTo>
                  <a:pt x="3615" y="972"/>
                </a:lnTo>
                <a:lnTo>
                  <a:pt x="3627" y="993"/>
                </a:lnTo>
                <a:lnTo>
                  <a:pt x="3638" y="1013"/>
                </a:lnTo>
                <a:lnTo>
                  <a:pt x="3649" y="1034"/>
                </a:lnTo>
                <a:lnTo>
                  <a:pt x="3659" y="1055"/>
                </a:lnTo>
                <a:lnTo>
                  <a:pt x="3670" y="1076"/>
                </a:lnTo>
                <a:lnTo>
                  <a:pt x="3680" y="1096"/>
                </a:lnTo>
                <a:lnTo>
                  <a:pt x="3691" y="1117"/>
                </a:lnTo>
                <a:lnTo>
                  <a:pt x="3701" y="1138"/>
                </a:lnTo>
                <a:lnTo>
                  <a:pt x="3711" y="1161"/>
                </a:lnTo>
                <a:lnTo>
                  <a:pt x="3720" y="1182"/>
                </a:lnTo>
                <a:lnTo>
                  <a:pt x="3729" y="1204"/>
                </a:lnTo>
                <a:lnTo>
                  <a:pt x="3737" y="1226"/>
                </a:lnTo>
                <a:lnTo>
                  <a:pt x="3747" y="1248"/>
                </a:lnTo>
                <a:lnTo>
                  <a:pt x="3755" y="1270"/>
                </a:lnTo>
                <a:lnTo>
                  <a:pt x="3763" y="1292"/>
                </a:lnTo>
                <a:lnTo>
                  <a:pt x="3769" y="1315"/>
                </a:lnTo>
                <a:lnTo>
                  <a:pt x="3777" y="1337"/>
                </a:lnTo>
                <a:lnTo>
                  <a:pt x="3784" y="1360"/>
                </a:lnTo>
                <a:lnTo>
                  <a:pt x="3791" y="1382"/>
                </a:lnTo>
                <a:lnTo>
                  <a:pt x="3798" y="1406"/>
                </a:lnTo>
                <a:lnTo>
                  <a:pt x="3804" y="1429"/>
                </a:lnTo>
                <a:lnTo>
                  <a:pt x="3810" y="1452"/>
                </a:lnTo>
                <a:lnTo>
                  <a:pt x="3816" y="1476"/>
                </a:lnTo>
                <a:lnTo>
                  <a:pt x="3821" y="1498"/>
                </a:lnTo>
                <a:lnTo>
                  <a:pt x="3827" y="1521"/>
                </a:lnTo>
                <a:lnTo>
                  <a:pt x="3832" y="1544"/>
                </a:lnTo>
                <a:lnTo>
                  <a:pt x="3837" y="1569"/>
                </a:lnTo>
                <a:lnTo>
                  <a:pt x="3841" y="1592"/>
                </a:lnTo>
                <a:lnTo>
                  <a:pt x="3845" y="1617"/>
                </a:lnTo>
                <a:lnTo>
                  <a:pt x="3849" y="1641"/>
                </a:lnTo>
                <a:lnTo>
                  <a:pt x="3853" y="1664"/>
                </a:lnTo>
                <a:lnTo>
                  <a:pt x="3856" y="1689"/>
                </a:lnTo>
                <a:lnTo>
                  <a:pt x="3859" y="1712"/>
                </a:lnTo>
                <a:lnTo>
                  <a:pt x="3861" y="1737"/>
                </a:lnTo>
                <a:lnTo>
                  <a:pt x="3863" y="1761"/>
                </a:lnTo>
                <a:lnTo>
                  <a:pt x="3866" y="1786"/>
                </a:lnTo>
                <a:lnTo>
                  <a:pt x="3868" y="1811"/>
                </a:lnTo>
                <a:lnTo>
                  <a:pt x="3869" y="1836"/>
                </a:lnTo>
                <a:lnTo>
                  <a:pt x="3870" y="1860"/>
                </a:lnTo>
                <a:lnTo>
                  <a:pt x="3870" y="1886"/>
                </a:lnTo>
                <a:lnTo>
                  <a:pt x="3872" y="1909"/>
                </a:lnTo>
                <a:lnTo>
                  <a:pt x="3872" y="1935"/>
                </a:lnTo>
                <a:close/>
                <a:moveTo>
                  <a:pt x="1935" y="3871"/>
                </a:moveTo>
                <a:lnTo>
                  <a:pt x="1935" y="3860"/>
                </a:lnTo>
                <a:lnTo>
                  <a:pt x="1960" y="3858"/>
                </a:lnTo>
                <a:lnTo>
                  <a:pt x="1985" y="3858"/>
                </a:lnTo>
                <a:lnTo>
                  <a:pt x="2010" y="3857"/>
                </a:lnTo>
                <a:lnTo>
                  <a:pt x="2034" y="3856"/>
                </a:lnTo>
                <a:lnTo>
                  <a:pt x="2058" y="3855"/>
                </a:lnTo>
                <a:lnTo>
                  <a:pt x="2083" y="3854"/>
                </a:lnTo>
                <a:lnTo>
                  <a:pt x="2108" y="3851"/>
                </a:lnTo>
                <a:lnTo>
                  <a:pt x="2132" y="3849"/>
                </a:lnTo>
                <a:lnTo>
                  <a:pt x="2157" y="3847"/>
                </a:lnTo>
                <a:lnTo>
                  <a:pt x="2180" y="3843"/>
                </a:lnTo>
                <a:lnTo>
                  <a:pt x="2205" y="3841"/>
                </a:lnTo>
                <a:lnTo>
                  <a:pt x="2229" y="3836"/>
                </a:lnTo>
                <a:lnTo>
                  <a:pt x="2251" y="3833"/>
                </a:lnTo>
                <a:lnTo>
                  <a:pt x="2276" y="3829"/>
                </a:lnTo>
                <a:lnTo>
                  <a:pt x="2299" y="3826"/>
                </a:lnTo>
                <a:lnTo>
                  <a:pt x="2324" y="3821"/>
                </a:lnTo>
                <a:lnTo>
                  <a:pt x="2347" y="3816"/>
                </a:lnTo>
                <a:lnTo>
                  <a:pt x="2370" y="3811"/>
                </a:lnTo>
                <a:lnTo>
                  <a:pt x="2394" y="3805"/>
                </a:lnTo>
                <a:lnTo>
                  <a:pt x="2417" y="3799"/>
                </a:lnTo>
                <a:lnTo>
                  <a:pt x="2439" y="3793"/>
                </a:lnTo>
                <a:lnTo>
                  <a:pt x="2461" y="3787"/>
                </a:lnTo>
                <a:lnTo>
                  <a:pt x="2485" y="3780"/>
                </a:lnTo>
                <a:lnTo>
                  <a:pt x="2508" y="3773"/>
                </a:lnTo>
                <a:lnTo>
                  <a:pt x="2530" y="3766"/>
                </a:lnTo>
                <a:lnTo>
                  <a:pt x="2552" y="3758"/>
                </a:lnTo>
                <a:lnTo>
                  <a:pt x="2576" y="3751"/>
                </a:lnTo>
                <a:lnTo>
                  <a:pt x="2598" y="3743"/>
                </a:lnTo>
                <a:lnTo>
                  <a:pt x="2620" y="3735"/>
                </a:lnTo>
                <a:lnTo>
                  <a:pt x="2641" y="3727"/>
                </a:lnTo>
                <a:lnTo>
                  <a:pt x="2662" y="3717"/>
                </a:lnTo>
                <a:lnTo>
                  <a:pt x="2684" y="3708"/>
                </a:lnTo>
                <a:lnTo>
                  <a:pt x="2706" y="3699"/>
                </a:lnTo>
                <a:lnTo>
                  <a:pt x="2727" y="3689"/>
                </a:lnTo>
                <a:lnTo>
                  <a:pt x="2748" y="3680"/>
                </a:lnTo>
                <a:lnTo>
                  <a:pt x="2770" y="3669"/>
                </a:lnTo>
                <a:lnTo>
                  <a:pt x="2791" y="3659"/>
                </a:lnTo>
                <a:lnTo>
                  <a:pt x="2812" y="3648"/>
                </a:lnTo>
                <a:lnTo>
                  <a:pt x="2832" y="3638"/>
                </a:lnTo>
                <a:lnTo>
                  <a:pt x="2852" y="3627"/>
                </a:lnTo>
                <a:lnTo>
                  <a:pt x="2873" y="3617"/>
                </a:lnTo>
                <a:lnTo>
                  <a:pt x="2893" y="3605"/>
                </a:lnTo>
                <a:lnTo>
                  <a:pt x="2914" y="3594"/>
                </a:lnTo>
                <a:lnTo>
                  <a:pt x="2934" y="3581"/>
                </a:lnTo>
                <a:lnTo>
                  <a:pt x="2954" y="3569"/>
                </a:lnTo>
                <a:lnTo>
                  <a:pt x="2973" y="3556"/>
                </a:lnTo>
                <a:lnTo>
                  <a:pt x="2992" y="3543"/>
                </a:lnTo>
                <a:lnTo>
                  <a:pt x="3011" y="3531"/>
                </a:lnTo>
                <a:lnTo>
                  <a:pt x="3031" y="3518"/>
                </a:lnTo>
                <a:lnTo>
                  <a:pt x="3049" y="3505"/>
                </a:lnTo>
                <a:lnTo>
                  <a:pt x="3068" y="3491"/>
                </a:lnTo>
                <a:lnTo>
                  <a:pt x="3087" y="3477"/>
                </a:lnTo>
                <a:lnTo>
                  <a:pt x="3105" y="3463"/>
                </a:lnTo>
                <a:lnTo>
                  <a:pt x="3124" y="3449"/>
                </a:lnTo>
                <a:lnTo>
                  <a:pt x="3141" y="3435"/>
                </a:lnTo>
                <a:lnTo>
                  <a:pt x="3160" y="3421"/>
                </a:lnTo>
                <a:lnTo>
                  <a:pt x="3178" y="3406"/>
                </a:lnTo>
                <a:lnTo>
                  <a:pt x="3195" y="3391"/>
                </a:lnTo>
                <a:lnTo>
                  <a:pt x="3211" y="3375"/>
                </a:lnTo>
                <a:lnTo>
                  <a:pt x="3229" y="3360"/>
                </a:lnTo>
                <a:lnTo>
                  <a:pt x="3246" y="3344"/>
                </a:lnTo>
                <a:lnTo>
                  <a:pt x="3263" y="3328"/>
                </a:lnTo>
                <a:lnTo>
                  <a:pt x="3280" y="3313"/>
                </a:lnTo>
                <a:lnTo>
                  <a:pt x="3296" y="3296"/>
                </a:lnTo>
                <a:lnTo>
                  <a:pt x="3313" y="3280"/>
                </a:lnTo>
                <a:lnTo>
                  <a:pt x="3328" y="3262"/>
                </a:lnTo>
                <a:lnTo>
                  <a:pt x="3344" y="3246"/>
                </a:lnTo>
                <a:lnTo>
                  <a:pt x="3361" y="3230"/>
                </a:lnTo>
                <a:lnTo>
                  <a:pt x="3376" y="3212"/>
                </a:lnTo>
                <a:lnTo>
                  <a:pt x="3390" y="3195"/>
                </a:lnTo>
                <a:lnTo>
                  <a:pt x="3405" y="3177"/>
                </a:lnTo>
                <a:lnTo>
                  <a:pt x="3420" y="3160"/>
                </a:lnTo>
                <a:lnTo>
                  <a:pt x="3434" y="3141"/>
                </a:lnTo>
                <a:lnTo>
                  <a:pt x="3449" y="3124"/>
                </a:lnTo>
                <a:lnTo>
                  <a:pt x="3463" y="3105"/>
                </a:lnTo>
                <a:lnTo>
                  <a:pt x="3477" y="3086"/>
                </a:lnTo>
                <a:lnTo>
                  <a:pt x="3491" y="3068"/>
                </a:lnTo>
                <a:lnTo>
                  <a:pt x="3505" y="3050"/>
                </a:lnTo>
                <a:lnTo>
                  <a:pt x="3518" y="3031"/>
                </a:lnTo>
                <a:lnTo>
                  <a:pt x="3531" y="3012"/>
                </a:lnTo>
                <a:lnTo>
                  <a:pt x="3544" y="2992"/>
                </a:lnTo>
                <a:lnTo>
                  <a:pt x="3557" y="2973"/>
                </a:lnTo>
                <a:lnTo>
                  <a:pt x="3569" y="2953"/>
                </a:lnTo>
                <a:lnTo>
                  <a:pt x="3580" y="2933"/>
                </a:lnTo>
                <a:lnTo>
                  <a:pt x="3593" y="2914"/>
                </a:lnTo>
                <a:lnTo>
                  <a:pt x="3604" y="2893"/>
                </a:lnTo>
                <a:lnTo>
                  <a:pt x="3616" y="2873"/>
                </a:lnTo>
                <a:lnTo>
                  <a:pt x="3627" y="2853"/>
                </a:lnTo>
                <a:lnTo>
                  <a:pt x="3638" y="2833"/>
                </a:lnTo>
                <a:lnTo>
                  <a:pt x="3649" y="2812"/>
                </a:lnTo>
                <a:lnTo>
                  <a:pt x="3659" y="2791"/>
                </a:lnTo>
                <a:lnTo>
                  <a:pt x="3670" y="2770"/>
                </a:lnTo>
                <a:lnTo>
                  <a:pt x="3680" y="2748"/>
                </a:lnTo>
                <a:lnTo>
                  <a:pt x="3690" y="2727"/>
                </a:lnTo>
                <a:lnTo>
                  <a:pt x="3699" y="2706"/>
                </a:lnTo>
                <a:lnTo>
                  <a:pt x="3708" y="2684"/>
                </a:lnTo>
                <a:lnTo>
                  <a:pt x="3718" y="2663"/>
                </a:lnTo>
                <a:lnTo>
                  <a:pt x="3727" y="2642"/>
                </a:lnTo>
                <a:lnTo>
                  <a:pt x="3735" y="2620"/>
                </a:lnTo>
                <a:lnTo>
                  <a:pt x="3743" y="2598"/>
                </a:lnTo>
                <a:lnTo>
                  <a:pt x="3751" y="2575"/>
                </a:lnTo>
                <a:lnTo>
                  <a:pt x="3758" y="2552"/>
                </a:lnTo>
                <a:lnTo>
                  <a:pt x="3765" y="2530"/>
                </a:lnTo>
                <a:lnTo>
                  <a:pt x="3772" y="2508"/>
                </a:lnTo>
                <a:lnTo>
                  <a:pt x="3779" y="2484"/>
                </a:lnTo>
                <a:lnTo>
                  <a:pt x="3786" y="2462"/>
                </a:lnTo>
                <a:lnTo>
                  <a:pt x="3792" y="2440"/>
                </a:lnTo>
                <a:lnTo>
                  <a:pt x="3798" y="2417"/>
                </a:lnTo>
                <a:lnTo>
                  <a:pt x="3804" y="2393"/>
                </a:lnTo>
                <a:lnTo>
                  <a:pt x="3810" y="2370"/>
                </a:lnTo>
                <a:lnTo>
                  <a:pt x="3816" y="2347"/>
                </a:lnTo>
                <a:lnTo>
                  <a:pt x="3820" y="2322"/>
                </a:lnTo>
                <a:lnTo>
                  <a:pt x="3825" y="2299"/>
                </a:lnTo>
                <a:lnTo>
                  <a:pt x="3830" y="2276"/>
                </a:lnTo>
                <a:lnTo>
                  <a:pt x="3833" y="2252"/>
                </a:lnTo>
                <a:lnTo>
                  <a:pt x="3837" y="2229"/>
                </a:lnTo>
                <a:lnTo>
                  <a:pt x="3840" y="2205"/>
                </a:lnTo>
                <a:lnTo>
                  <a:pt x="3844" y="2180"/>
                </a:lnTo>
                <a:lnTo>
                  <a:pt x="3847" y="2156"/>
                </a:lnTo>
                <a:lnTo>
                  <a:pt x="3849" y="2132"/>
                </a:lnTo>
                <a:lnTo>
                  <a:pt x="3852" y="2108"/>
                </a:lnTo>
                <a:lnTo>
                  <a:pt x="3854" y="2083"/>
                </a:lnTo>
                <a:lnTo>
                  <a:pt x="3855" y="2059"/>
                </a:lnTo>
                <a:lnTo>
                  <a:pt x="3856" y="2034"/>
                </a:lnTo>
                <a:lnTo>
                  <a:pt x="3858" y="2010"/>
                </a:lnTo>
                <a:lnTo>
                  <a:pt x="3859" y="1985"/>
                </a:lnTo>
                <a:lnTo>
                  <a:pt x="3859" y="1960"/>
                </a:lnTo>
                <a:lnTo>
                  <a:pt x="3860" y="1935"/>
                </a:lnTo>
                <a:lnTo>
                  <a:pt x="3872" y="1935"/>
                </a:lnTo>
                <a:lnTo>
                  <a:pt x="3872" y="1960"/>
                </a:lnTo>
                <a:lnTo>
                  <a:pt x="3870" y="1985"/>
                </a:lnTo>
                <a:lnTo>
                  <a:pt x="3870" y="2010"/>
                </a:lnTo>
                <a:lnTo>
                  <a:pt x="3869" y="2035"/>
                </a:lnTo>
                <a:lnTo>
                  <a:pt x="3868" y="2060"/>
                </a:lnTo>
                <a:lnTo>
                  <a:pt x="3866" y="2083"/>
                </a:lnTo>
                <a:lnTo>
                  <a:pt x="3863" y="2109"/>
                </a:lnTo>
                <a:lnTo>
                  <a:pt x="3861" y="2133"/>
                </a:lnTo>
                <a:lnTo>
                  <a:pt x="3859" y="2158"/>
                </a:lnTo>
                <a:lnTo>
                  <a:pt x="3856" y="2182"/>
                </a:lnTo>
                <a:lnTo>
                  <a:pt x="3853" y="2206"/>
                </a:lnTo>
                <a:lnTo>
                  <a:pt x="3849" y="2230"/>
                </a:lnTo>
                <a:lnTo>
                  <a:pt x="3845" y="2255"/>
                </a:lnTo>
                <a:lnTo>
                  <a:pt x="3841" y="2278"/>
                </a:lnTo>
                <a:lnTo>
                  <a:pt x="3837" y="2301"/>
                </a:lnTo>
                <a:lnTo>
                  <a:pt x="3832" y="2326"/>
                </a:lnTo>
                <a:lnTo>
                  <a:pt x="3827" y="2349"/>
                </a:lnTo>
                <a:lnTo>
                  <a:pt x="3821" y="2372"/>
                </a:lnTo>
                <a:lnTo>
                  <a:pt x="3816" y="2396"/>
                </a:lnTo>
                <a:lnTo>
                  <a:pt x="3810" y="2419"/>
                </a:lnTo>
                <a:lnTo>
                  <a:pt x="3804" y="2442"/>
                </a:lnTo>
                <a:lnTo>
                  <a:pt x="3798" y="2466"/>
                </a:lnTo>
                <a:lnTo>
                  <a:pt x="3791" y="2488"/>
                </a:lnTo>
                <a:lnTo>
                  <a:pt x="3784" y="2511"/>
                </a:lnTo>
                <a:lnTo>
                  <a:pt x="3777" y="2533"/>
                </a:lnTo>
                <a:lnTo>
                  <a:pt x="3769" y="2557"/>
                </a:lnTo>
                <a:lnTo>
                  <a:pt x="3763" y="2579"/>
                </a:lnTo>
                <a:lnTo>
                  <a:pt x="3755" y="2601"/>
                </a:lnTo>
                <a:lnTo>
                  <a:pt x="3747" y="2623"/>
                </a:lnTo>
                <a:lnTo>
                  <a:pt x="3737" y="2645"/>
                </a:lnTo>
                <a:lnTo>
                  <a:pt x="3729" y="2666"/>
                </a:lnTo>
                <a:lnTo>
                  <a:pt x="3720" y="2689"/>
                </a:lnTo>
                <a:lnTo>
                  <a:pt x="3711" y="2711"/>
                </a:lnTo>
                <a:lnTo>
                  <a:pt x="3701" y="2732"/>
                </a:lnTo>
                <a:lnTo>
                  <a:pt x="3691" y="2754"/>
                </a:lnTo>
                <a:lnTo>
                  <a:pt x="3680" y="2775"/>
                </a:lnTo>
                <a:lnTo>
                  <a:pt x="3670" y="2796"/>
                </a:lnTo>
                <a:lnTo>
                  <a:pt x="3659" y="2817"/>
                </a:lnTo>
                <a:lnTo>
                  <a:pt x="3649" y="2838"/>
                </a:lnTo>
                <a:lnTo>
                  <a:pt x="3638" y="2858"/>
                </a:lnTo>
                <a:lnTo>
                  <a:pt x="3627" y="2879"/>
                </a:lnTo>
                <a:lnTo>
                  <a:pt x="3615" y="2898"/>
                </a:lnTo>
                <a:lnTo>
                  <a:pt x="3603" y="2919"/>
                </a:lnTo>
                <a:lnTo>
                  <a:pt x="3590" y="2939"/>
                </a:lnTo>
                <a:lnTo>
                  <a:pt x="3579" y="2959"/>
                </a:lnTo>
                <a:lnTo>
                  <a:pt x="3567" y="2979"/>
                </a:lnTo>
                <a:lnTo>
                  <a:pt x="3554" y="2999"/>
                </a:lnTo>
                <a:lnTo>
                  <a:pt x="3541" y="3019"/>
                </a:lnTo>
                <a:lnTo>
                  <a:pt x="3529" y="3037"/>
                </a:lnTo>
                <a:lnTo>
                  <a:pt x="3515" y="3056"/>
                </a:lnTo>
                <a:lnTo>
                  <a:pt x="3501" y="3075"/>
                </a:lnTo>
                <a:lnTo>
                  <a:pt x="3487" y="3093"/>
                </a:lnTo>
                <a:lnTo>
                  <a:pt x="3473" y="3112"/>
                </a:lnTo>
                <a:lnTo>
                  <a:pt x="3459" y="3131"/>
                </a:lnTo>
                <a:lnTo>
                  <a:pt x="3443" y="3149"/>
                </a:lnTo>
                <a:lnTo>
                  <a:pt x="3429" y="3167"/>
                </a:lnTo>
                <a:lnTo>
                  <a:pt x="3414" y="3185"/>
                </a:lnTo>
                <a:lnTo>
                  <a:pt x="3399" y="3203"/>
                </a:lnTo>
                <a:lnTo>
                  <a:pt x="3385" y="3220"/>
                </a:lnTo>
                <a:lnTo>
                  <a:pt x="3369" y="3238"/>
                </a:lnTo>
                <a:lnTo>
                  <a:pt x="3354" y="3254"/>
                </a:lnTo>
                <a:lnTo>
                  <a:pt x="3337" y="3271"/>
                </a:lnTo>
                <a:lnTo>
                  <a:pt x="3321" y="3288"/>
                </a:lnTo>
                <a:lnTo>
                  <a:pt x="3305" y="3304"/>
                </a:lnTo>
                <a:lnTo>
                  <a:pt x="3288" y="3321"/>
                </a:lnTo>
                <a:lnTo>
                  <a:pt x="3271" y="3337"/>
                </a:lnTo>
                <a:lnTo>
                  <a:pt x="3254" y="3353"/>
                </a:lnTo>
                <a:lnTo>
                  <a:pt x="3237" y="3368"/>
                </a:lnTo>
                <a:lnTo>
                  <a:pt x="3220" y="3385"/>
                </a:lnTo>
                <a:lnTo>
                  <a:pt x="3202" y="3400"/>
                </a:lnTo>
                <a:lnTo>
                  <a:pt x="3186" y="3415"/>
                </a:lnTo>
                <a:lnTo>
                  <a:pt x="3167" y="3430"/>
                </a:lnTo>
                <a:lnTo>
                  <a:pt x="3150" y="3443"/>
                </a:lnTo>
                <a:lnTo>
                  <a:pt x="3131" y="3458"/>
                </a:lnTo>
                <a:lnTo>
                  <a:pt x="3112" y="3472"/>
                </a:lnTo>
                <a:lnTo>
                  <a:pt x="3094" y="3486"/>
                </a:lnTo>
                <a:lnTo>
                  <a:pt x="3075" y="3500"/>
                </a:lnTo>
                <a:lnTo>
                  <a:pt x="3056" y="3514"/>
                </a:lnTo>
                <a:lnTo>
                  <a:pt x="3036" y="3528"/>
                </a:lnTo>
                <a:lnTo>
                  <a:pt x="3018" y="3541"/>
                </a:lnTo>
                <a:lnTo>
                  <a:pt x="2999" y="3554"/>
                </a:lnTo>
                <a:lnTo>
                  <a:pt x="2979" y="3567"/>
                </a:lnTo>
                <a:lnTo>
                  <a:pt x="2959" y="3580"/>
                </a:lnTo>
                <a:lnTo>
                  <a:pt x="2940" y="3591"/>
                </a:lnTo>
                <a:lnTo>
                  <a:pt x="2920" y="3604"/>
                </a:lnTo>
                <a:lnTo>
                  <a:pt x="2899" y="3616"/>
                </a:lnTo>
                <a:lnTo>
                  <a:pt x="2879" y="3627"/>
                </a:lnTo>
                <a:lnTo>
                  <a:pt x="2858" y="3638"/>
                </a:lnTo>
                <a:lnTo>
                  <a:pt x="2837" y="3648"/>
                </a:lnTo>
                <a:lnTo>
                  <a:pt x="2817" y="3659"/>
                </a:lnTo>
                <a:lnTo>
                  <a:pt x="2796" y="3671"/>
                </a:lnTo>
                <a:lnTo>
                  <a:pt x="2775" y="3680"/>
                </a:lnTo>
                <a:lnTo>
                  <a:pt x="2754" y="3690"/>
                </a:lnTo>
                <a:lnTo>
                  <a:pt x="2732" y="3701"/>
                </a:lnTo>
                <a:lnTo>
                  <a:pt x="2711" y="3710"/>
                </a:lnTo>
                <a:lnTo>
                  <a:pt x="2689" y="3720"/>
                </a:lnTo>
                <a:lnTo>
                  <a:pt x="2667" y="3729"/>
                </a:lnTo>
                <a:lnTo>
                  <a:pt x="2644" y="3737"/>
                </a:lnTo>
                <a:lnTo>
                  <a:pt x="2623" y="3746"/>
                </a:lnTo>
                <a:lnTo>
                  <a:pt x="2601" y="3755"/>
                </a:lnTo>
                <a:lnTo>
                  <a:pt x="2579" y="3763"/>
                </a:lnTo>
                <a:lnTo>
                  <a:pt x="2557" y="3770"/>
                </a:lnTo>
                <a:lnTo>
                  <a:pt x="2534" y="3778"/>
                </a:lnTo>
                <a:lnTo>
                  <a:pt x="2512" y="3785"/>
                </a:lnTo>
                <a:lnTo>
                  <a:pt x="2488" y="3792"/>
                </a:lnTo>
                <a:lnTo>
                  <a:pt x="2465" y="3799"/>
                </a:lnTo>
                <a:lnTo>
                  <a:pt x="2442" y="3805"/>
                </a:lnTo>
                <a:lnTo>
                  <a:pt x="2419" y="3811"/>
                </a:lnTo>
                <a:lnTo>
                  <a:pt x="2396" y="3816"/>
                </a:lnTo>
                <a:lnTo>
                  <a:pt x="2373" y="3822"/>
                </a:lnTo>
                <a:lnTo>
                  <a:pt x="2349" y="3827"/>
                </a:lnTo>
                <a:lnTo>
                  <a:pt x="2326" y="3832"/>
                </a:lnTo>
                <a:lnTo>
                  <a:pt x="2302" y="3836"/>
                </a:lnTo>
                <a:lnTo>
                  <a:pt x="2278" y="3841"/>
                </a:lnTo>
                <a:lnTo>
                  <a:pt x="2254" y="3844"/>
                </a:lnTo>
                <a:lnTo>
                  <a:pt x="2230" y="3849"/>
                </a:lnTo>
                <a:lnTo>
                  <a:pt x="2207" y="3853"/>
                </a:lnTo>
                <a:lnTo>
                  <a:pt x="2183" y="3856"/>
                </a:lnTo>
                <a:lnTo>
                  <a:pt x="2158" y="3858"/>
                </a:lnTo>
                <a:lnTo>
                  <a:pt x="2134" y="3861"/>
                </a:lnTo>
                <a:lnTo>
                  <a:pt x="2109" y="3863"/>
                </a:lnTo>
                <a:lnTo>
                  <a:pt x="2083" y="3865"/>
                </a:lnTo>
                <a:lnTo>
                  <a:pt x="2059" y="3868"/>
                </a:lnTo>
                <a:lnTo>
                  <a:pt x="2036" y="3869"/>
                </a:lnTo>
                <a:lnTo>
                  <a:pt x="2010" y="3870"/>
                </a:lnTo>
                <a:lnTo>
                  <a:pt x="1985" y="3870"/>
                </a:lnTo>
                <a:lnTo>
                  <a:pt x="1960" y="3871"/>
                </a:lnTo>
                <a:lnTo>
                  <a:pt x="1935" y="3871"/>
                </a:lnTo>
                <a:close/>
                <a:moveTo>
                  <a:pt x="0" y="1935"/>
                </a:moveTo>
                <a:lnTo>
                  <a:pt x="13" y="1935"/>
                </a:lnTo>
                <a:lnTo>
                  <a:pt x="13" y="1960"/>
                </a:lnTo>
                <a:lnTo>
                  <a:pt x="13" y="1985"/>
                </a:lnTo>
                <a:lnTo>
                  <a:pt x="14" y="2010"/>
                </a:lnTo>
                <a:lnTo>
                  <a:pt x="15" y="2034"/>
                </a:lnTo>
                <a:lnTo>
                  <a:pt x="17" y="2059"/>
                </a:lnTo>
                <a:lnTo>
                  <a:pt x="18" y="2083"/>
                </a:lnTo>
                <a:lnTo>
                  <a:pt x="20" y="2108"/>
                </a:lnTo>
                <a:lnTo>
                  <a:pt x="22" y="2132"/>
                </a:lnTo>
                <a:lnTo>
                  <a:pt x="25" y="2157"/>
                </a:lnTo>
                <a:lnTo>
                  <a:pt x="28" y="2180"/>
                </a:lnTo>
                <a:lnTo>
                  <a:pt x="32" y="2205"/>
                </a:lnTo>
                <a:lnTo>
                  <a:pt x="35" y="2229"/>
                </a:lnTo>
                <a:lnTo>
                  <a:pt x="39" y="2252"/>
                </a:lnTo>
                <a:lnTo>
                  <a:pt x="42" y="2276"/>
                </a:lnTo>
                <a:lnTo>
                  <a:pt x="47" y="2299"/>
                </a:lnTo>
                <a:lnTo>
                  <a:pt x="52" y="2322"/>
                </a:lnTo>
                <a:lnTo>
                  <a:pt x="56" y="2347"/>
                </a:lnTo>
                <a:lnTo>
                  <a:pt x="62" y="2370"/>
                </a:lnTo>
                <a:lnTo>
                  <a:pt x="68" y="2393"/>
                </a:lnTo>
                <a:lnTo>
                  <a:pt x="74" y="2417"/>
                </a:lnTo>
                <a:lnTo>
                  <a:pt x="80" y="2440"/>
                </a:lnTo>
                <a:lnTo>
                  <a:pt x="85" y="2462"/>
                </a:lnTo>
                <a:lnTo>
                  <a:pt x="92" y="2484"/>
                </a:lnTo>
                <a:lnTo>
                  <a:pt x="99" y="2508"/>
                </a:lnTo>
                <a:lnTo>
                  <a:pt x="106" y="2530"/>
                </a:lnTo>
                <a:lnTo>
                  <a:pt x="115" y="2552"/>
                </a:lnTo>
                <a:lnTo>
                  <a:pt x="122" y="2575"/>
                </a:lnTo>
                <a:lnTo>
                  <a:pt x="130" y="2598"/>
                </a:lnTo>
                <a:lnTo>
                  <a:pt x="138" y="2620"/>
                </a:lnTo>
                <a:lnTo>
                  <a:pt x="147" y="2642"/>
                </a:lnTo>
                <a:lnTo>
                  <a:pt x="155" y="2663"/>
                </a:lnTo>
                <a:lnTo>
                  <a:pt x="164" y="2684"/>
                </a:lnTo>
                <a:lnTo>
                  <a:pt x="173" y="2706"/>
                </a:lnTo>
                <a:lnTo>
                  <a:pt x="182" y="2727"/>
                </a:lnTo>
                <a:lnTo>
                  <a:pt x="192" y="2748"/>
                </a:lnTo>
                <a:lnTo>
                  <a:pt x="202" y="2770"/>
                </a:lnTo>
                <a:lnTo>
                  <a:pt x="213" y="2791"/>
                </a:lnTo>
                <a:lnTo>
                  <a:pt x="223" y="2812"/>
                </a:lnTo>
                <a:lnTo>
                  <a:pt x="234" y="2833"/>
                </a:lnTo>
                <a:lnTo>
                  <a:pt x="245" y="2853"/>
                </a:lnTo>
                <a:lnTo>
                  <a:pt x="256" y="2873"/>
                </a:lnTo>
                <a:lnTo>
                  <a:pt x="267" y="2893"/>
                </a:lnTo>
                <a:lnTo>
                  <a:pt x="279" y="2914"/>
                </a:lnTo>
                <a:lnTo>
                  <a:pt x="292" y="2933"/>
                </a:lnTo>
                <a:lnTo>
                  <a:pt x="304" y="2953"/>
                </a:lnTo>
                <a:lnTo>
                  <a:pt x="316" y="2973"/>
                </a:lnTo>
                <a:lnTo>
                  <a:pt x="329" y="2992"/>
                </a:lnTo>
                <a:lnTo>
                  <a:pt x="342" y="3012"/>
                </a:lnTo>
                <a:lnTo>
                  <a:pt x="354" y="3031"/>
                </a:lnTo>
                <a:lnTo>
                  <a:pt x="367" y="3050"/>
                </a:lnTo>
                <a:lnTo>
                  <a:pt x="381" y="3068"/>
                </a:lnTo>
                <a:lnTo>
                  <a:pt x="395" y="3086"/>
                </a:lnTo>
                <a:lnTo>
                  <a:pt x="409" y="3105"/>
                </a:lnTo>
                <a:lnTo>
                  <a:pt x="423" y="3124"/>
                </a:lnTo>
                <a:lnTo>
                  <a:pt x="438" y="3141"/>
                </a:lnTo>
                <a:lnTo>
                  <a:pt x="452" y="3160"/>
                </a:lnTo>
                <a:lnTo>
                  <a:pt x="467" y="3177"/>
                </a:lnTo>
                <a:lnTo>
                  <a:pt x="482" y="3195"/>
                </a:lnTo>
                <a:lnTo>
                  <a:pt x="497" y="3212"/>
                </a:lnTo>
                <a:lnTo>
                  <a:pt x="512" y="3230"/>
                </a:lnTo>
                <a:lnTo>
                  <a:pt x="529" y="3246"/>
                </a:lnTo>
                <a:lnTo>
                  <a:pt x="543" y="3262"/>
                </a:lnTo>
                <a:lnTo>
                  <a:pt x="559" y="3280"/>
                </a:lnTo>
                <a:lnTo>
                  <a:pt x="575" y="3296"/>
                </a:lnTo>
                <a:lnTo>
                  <a:pt x="592" y="3313"/>
                </a:lnTo>
                <a:lnTo>
                  <a:pt x="609" y="3328"/>
                </a:lnTo>
                <a:lnTo>
                  <a:pt x="625" y="3344"/>
                </a:lnTo>
                <a:lnTo>
                  <a:pt x="643" y="3360"/>
                </a:lnTo>
                <a:lnTo>
                  <a:pt x="660" y="3375"/>
                </a:lnTo>
                <a:lnTo>
                  <a:pt x="678" y="3391"/>
                </a:lnTo>
                <a:lnTo>
                  <a:pt x="695" y="3406"/>
                </a:lnTo>
                <a:lnTo>
                  <a:pt x="713" y="3421"/>
                </a:lnTo>
                <a:lnTo>
                  <a:pt x="730" y="3435"/>
                </a:lnTo>
                <a:lnTo>
                  <a:pt x="748" y="3449"/>
                </a:lnTo>
                <a:lnTo>
                  <a:pt x="767" y="3463"/>
                </a:lnTo>
                <a:lnTo>
                  <a:pt x="785" y="3477"/>
                </a:lnTo>
                <a:lnTo>
                  <a:pt x="804" y="3491"/>
                </a:lnTo>
                <a:lnTo>
                  <a:pt x="823" y="3505"/>
                </a:lnTo>
                <a:lnTo>
                  <a:pt x="841" y="3518"/>
                </a:lnTo>
                <a:lnTo>
                  <a:pt x="861" y="3531"/>
                </a:lnTo>
                <a:lnTo>
                  <a:pt x="880" y="3543"/>
                </a:lnTo>
                <a:lnTo>
                  <a:pt x="900" y="3556"/>
                </a:lnTo>
                <a:lnTo>
                  <a:pt x="919" y="3569"/>
                </a:lnTo>
                <a:lnTo>
                  <a:pt x="938" y="3581"/>
                </a:lnTo>
                <a:lnTo>
                  <a:pt x="958" y="3594"/>
                </a:lnTo>
                <a:lnTo>
                  <a:pt x="978" y="3605"/>
                </a:lnTo>
                <a:lnTo>
                  <a:pt x="999" y="3617"/>
                </a:lnTo>
                <a:lnTo>
                  <a:pt x="1019" y="3627"/>
                </a:lnTo>
                <a:lnTo>
                  <a:pt x="1040" y="3638"/>
                </a:lnTo>
                <a:lnTo>
                  <a:pt x="1061" y="3648"/>
                </a:lnTo>
                <a:lnTo>
                  <a:pt x="1082" y="3659"/>
                </a:lnTo>
                <a:lnTo>
                  <a:pt x="1103" y="3669"/>
                </a:lnTo>
                <a:lnTo>
                  <a:pt x="1122" y="3680"/>
                </a:lnTo>
                <a:lnTo>
                  <a:pt x="1143" y="3689"/>
                </a:lnTo>
                <a:lnTo>
                  <a:pt x="1166" y="3699"/>
                </a:lnTo>
                <a:lnTo>
                  <a:pt x="1187" y="3708"/>
                </a:lnTo>
                <a:lnTo>
                  <a:pt x="1209" y="3717"/>
                </a:lnTo>
                <a:lnTo>
                  <a:pt x="1231" y="3727"/>
                </a:lnTo>
                <a:lnTo>
                  <a:pt x="1253" y="3735"/>
                </a:lnTo>
                <a:lnTo>
                  <a:pt x="1275" y="3743"/>
                </a:lnTo>
                <a:lnTo>
                  <a:pt x="1297" y="3751"/>
                </a:lnTo>
                <a:lnTo>
                  <a:pt x="1318" y="3758"/>
                </a:lnTo>
                <a:lnTo>
                  <a:pt x="1340" y="3766"/>
                </a:lnTo>
                <a:lnTo>
                  <a:pt x="1364" y="3773"/>
                </a:lnTo>
                <a:lnTo>
                  <a:pt x="1386" y="3780"/>
                </a:lnTo>
                <a:lnTo>
                  <a:pt x="1409" y="3787"/>
                </a:lnTo>
                <a:lnTo>
                  <a:pt x="1433" y="3793"/>
                </a:lnTo>
                <a:lnTo>
                  <a:pt x="1455" y="3799"/>
                </a:lnTo>
                <a:lnTo>
                  <a:pt x="1478" y="3805"/>
                </a:lnTo>
                <a:lnTo>
                  <a:pt x="1500" y="3811"/>
                </a:lnTo>
                <a:lnTo>
                  <a:pt x="1524" y="3816"/>
                </a:lnTo>
                <a:lnTo>
                  <a:pt x="1548" y="3821"/>
                </a:lnTo>
                <a:lnTo>
                  <a:pt x="1571" y="3826"/>
                </a:lnTo>
                <a:lnTo>
                  <a:pt x="1595" y="3829"/>
                </a:lnTo>
                <a:lnTo>
                  <a:pt x="1619" y="3833"/>
                </a:lnTo>
                <a:lnTo>
                  <a:pt x="1643" y="3836"/>
                </a:lnTo>
                <a:lnTo>
                  <a:pt x="1667" y="3841"/>
                </a:lnTo>
                <a:lnTo>
                  <a:pt x="1690" y="3843"/>
                </a:lnTo>
                <a:lnTo>
                  <a:pt x="1714" y="3847"/>
                </a:lnTo>
                <a:lnTo>
                  <a:pt x="1738" y="3849"/>
                </a:lnTo>
                <a:lnTo>
                  <a:pt x="1763" y="3851"/>
                </a:lnTo>
                <a:lnTo>
                  <a:pt x="1787" y="3854"/>
                </a:lnTo>
                <a:lnTo>
                  <a:pt x="1812" y="3855"/>
                </a:lnTo>
                <a:lnTo>
                  <a:pt x="1836" y="3856"/>
                </a:lnTo>
                <a:lnTo>
                  <a:pt x="1862" y="3857"/>
                </a:lnTo>
                <a:lnTo>
                  <a:pt x="1885" y="3858"/>
                </a:lnTo>
                <a:lnTo>
                  <a:pt x="1910" y="3858"/>
                </a:lnTo>
                <a:lnTo>
                  <a:pt x="1935" y="3860"/>
                </a:lnTo>
                <a:lnTo>
                  <a:pt x="1935" y="3871"/>
                </a:lnTo>
                <a:lnTo>
                  <a:pt x="1910" y="3871"/>
                </a:lnTo>
                <a:lnTo>
                  <a:pt x="1885" y="3870"/>
                </a:lnTo>
                <a:lnTo>
                  <a:pt x="1861" y="3870"/>
                </a:lnTo>
                <a:lnTo>
                  <a:pt x="1836" y="3869"/>
                </a:lnTo>
                <a:lnTo>
                  <a:pt x="1812" y="3868"/>
                </a:lnTo>
                <a:lnTo>
                  <a:pt x="1786" y="3865"/>
                </a:lnTo>
                <a:lnTo>
                  <a:pt x="1762" y="3863"/>
                </a:lnTo>
                <a:lnTo>
                  <a:pt x="1737" y="3861"/>
                </a:lnTo>
                <a:lnTo>
                  <a:pt x="1713" y="3858"/>
                </a:lnTo>
                <a:lnTo>
                  <a:pt x="1688" y="3856"/>
                </a:lnTo>
                <a:lnTo>
                  <a:pt x="1665" y="3853"/>
                </a:lnTo>
                <a:lnTo>
                  <a:pt x="1641" y="3849"/>
                </a:lnTo>
                <a:lnTo>
                  <a:pt x="1617" y="3844"/>
                </a:lnTo>
                <a:lnTo>
                  <a:pt x="1592" y="3841"/>
                </a:lnTo>
                <a:lnTo>
                  <a:pt x="1569" y="3836"/>
                </a:lnTo>
                <a:lnTo>
                  <a:pt x="1546" y="3832"/>
                </a:lnTo>
                <a:lnTo>
                  <a:pt x="1521" y="3827"/>
                </a:lnTo>
                <a:lnTo>
                  <a:pt x="1498" y="3822"/>
                </a:lnTo>
                <a:lnTo>
                  <a:pt x="1476" y="3816"/>
                </a:lnTo>
                <a:lnTo>
                  <a:pt x="1452" y="3811"/>
                </a:lnTo>
                <a:lnTo>
                  <a:pt x="1429" y="3805"/>
                </a:lnTo>
                <a:lnTo>
                  <a:pt x="1406" y="3799"/>
                </a:lnTo>
                <a:lnTo>
                  <a:pt x="1382" y="3792"/>
                </a:lnTo>
                <a:lnTo>
                  <a:pt x="1360" y="3785"/>
                </a:lnTo>
                <a:lnTo>
                  <a:pt x="1337" y="3778"/>
                </a:lnTo>
                <a:lnTo>
                  <a:pt x="1315" y="3770"/>
                </a:lnTo>
                <a:lnTo>
                  <a:pt x="1293" y="3763"/>
                </a:lnTo>
                <a:lnTo>
                  <a:pt x="1270" y="3755"/>
                </a:lnTo>
                <a:lnTo>
                  <a:pt x="1248" y="3746"/>
                </a:lnTo>
                <a:lnTo>
                  <a:pt x="1226" y="3737"/>
                </a:lnTo>
                <a:lnTo>
                  <a:pt x="1204" y="3729"/>
                </a:lnTo>
                <a:lnTo>
                  <a:pt x="1182" y="3720"/>
                </a:lnTo>
                <a:lnTo>
                  <a:pt x="1161" y="3710"/>
                </a:lnTo>
                <a:lnTo>
                  <a:pt x="1139" y="3701"/>
                </a:lnTo>
                <a:lnTo>
                  <a:pt x="1118" y="3690"/>
                </a:lnTo>
                <a:lnTo>
                  <a:pt x="1097" y="3680"/>
                </a:lnTo>
                <a:lnTo>
                  <a:pt x="1076" y="3671"/>
                </a:lnTo>
                <a:lnTo>
                  <a:pt x="1055" y="3659"/>
                </a:lnTo>
                <a:lnTo>
                  <a:pt x="1034" y="3648"/>
                </a:lnTo>
                <a:lnTo>
                  <a:pt x="1013" y="3638"/>
                </a:lnTo>
                <a:lnTo>
                  <a:pt x="993" y="3627"/>
                </a:lnTo>
                <a:lnTo>
                  <a:pt x="972" y="3616"/>
                </a:lnTo>
                <a:lnTo>
                  <a:pt x="952" y="3604"/>
                </a:lnTo>
                <a:lnTo>
                  <a:pt x="932" y="3591"/>
                </a:lnTo>
                <a:lnTo>
                  <a:pt x="912" y="3580"/>
                </a:lnTo>
                <a:lnTo>
                  <a:pt x="893" y="3567"/>
                </a:lnTo>
                <a:lnTo>
                  <a:pt x="874" y="3554"/>
                </a:lnTo>
                <a:lnTo>
                  <a:pt x="854" y="3541"/>
                </a:lnTo>
                <a:lnTo>
                  <a:pt x="834" y="3528"/>
                </a:lnTo>
                <a:lnTo>
                  <a:pt x="816" y="3514"/>
                </a:lnTo>
                <a:lnTo>
                  <a:pt x="797" y="3500"/>
                </a:lnTo>
                <a:lnTo>
                  <a:pt x="777" y="3486"/>
                </a:lnTo>
                <a:lnTo>
                  <a:pt x="758" y="3472"/>
                </a:lnTo>
                <a:lnTo>
                  <a:pt x="741" y="3458"/>
                </a:lnTo>
                <a:lnTo>
                  <a:pt x="723" y="3443"/>
                </a:lnTo>
                <a:lnTo>
                  <a:pt x="705" y="3430"/>
                </a:lnTo>
                <a:lnTo>
                  <a:pt x="687" y="3415"/>
                </a:lnTo>
                <a:lnTo>
                  <a:pt x="670" y="3400"/>
                </a:lnTo>
                <a:lnTo>
                  <a:pt x="652" y="3385"/>
                </a:lnTo>
                <a:lnTo>
                  <a:pt x="635" y="3368"/>
                </a:lnTo>
                <a:lnTo>
                  <a:pt x="617" y="3353"/>
                </a:lnTo>
                <a:lnTo>
                  <a:pt x="601" y="3337"/>
                </a:lnTo>
                <a:lnTo>
                  <a:pt x="584" y="3321"/>
                </a:lnTo>
                <a:lnTo>
                  <a:pt x="567" y="3304"/>
                </a:lnTo>
                <a:lnTo>
                  <a:pt x="551" y="3288"/>
                </a:lnTo>
                <a:lnTo>
                  <a:pt x="536" y="3271"/>
                </a:lnTo>
                <a:lnTo>
                  <a:pt x="519" y="3254"/>
                </a:lnTo>
                <a:lnTo>
                  <a:pt x="504" y="3238"/>
                </a:lnTo>
                <a:lnTo>
                  <a:pt x="488" y="3220"/>
                </a:lnTo>
                <a:lnTo>
                  <a:pt x="473" y="3203"/>
                </a:lnTo>
                <a:lnTo>
                  <a:pt x="458" y="3185"/>
                </a:lnTo>
                <a:lnTo>
                  <a:pt x="442" y="3167"/>
                </a:lnTo>
                <a:lnTo>
                  <a:pt x="428" y="3149"/>
                </a:lnTo>
                <a:lnTo>
                  <a:pt x="413" y="3131"/>
                </a:lnTo>
                <a:lnTo>
                  <a:pt x="399" y="3112"/>
                </a:lnTo>
                <a:lnTo>
                  <a:pt x="385" y="3093"/>
                </a:lnTo>
                <a:lnTo>
                  <a:pt x="371" y="3075"/>
                </a:lnTo>
                <a:lnTo>
                  <a:pt x="357" y="3056"/>
                </a:lnTo>
                <a:lnTo>
                  <a:pt x="344" y="3037"/>
                </a:lnTo>
                <a:lnTo>
                  <a:pt x="332" y="3019"/>
                </a:lnTo>
                <a:lnTo>
                  <a:pt x="319" y="2999"/>
                </a:lnTo>
                <a:lnTo>
                  <a:pt x="306" y="2979"/>
                </a:lnTo>
                <a:lnTo>
                  <a:pt x="293" y="2959"/>
                </a:lnTo>
                <a:lnTo>
                  <a:pt x="281" y="2939"/>
                </a:lnTo>
                <a:lnTo>
                  <a:pt x="269" y="2919"/>
                </a:lnTo>
                <a:lnTo>
                  <a:pt x="257" y="2898"/>
                </a:lnTo>
                <a:lnTo>
                  <a:pt x="245" y="2879"/>
                </a:lnTo>
                <a:lnTo>
                  <a:pt x="235" y="2858"/>
                </a:lnTo>
                <a:lnTo>
                  <a:pt x="223" y="2838"/>
                </a:lnTo>
                <a:lnTo>
                  <a:pt x="213" y="2817"/>
                </a:lnTo>
                <a:lnTo>
                  <a:pt x="202" y="2796"/>
                </a:lnTo>
                <a:lnTo>
                  <a:pt x="192" y="2775"/>
                </a:lnTo>
                <a:lnTo>
                  <a:pt x="181" y="2754"/>
                </a:lnTo>
                <a:lnTo>
                  <a:pt x="172" y="2732"/>
                </a:lnTo>
                <a:lnTo>
                  <a:pt x="161" y="2711"/>
                </a:lnTo>
                <a:lnTo>
                  <a:pt x="153" y="2689"/>
                </a:lnTo>
                <a:lnTo>
                  <a:pt x="144" y="2666"/>
                </a:lnTo>
                <a:lnTo>
                  <a:pt x="136" y="2645"/>
                </a:lnTo>
                <a:lnTo>
                  <a:pt x="127" y="2623"/>
                </a:lnTo>
                <a:lnTo>
                  <a:pt x="118" y="2601"/>
                </a:lnTo>
                <a:lnTo>
                  <a:pt x="110" y="2579"/>
                </a:lnTo>
                <a:lnTo>
                  <a:pt x="103" y="2557"/>
                </a:lnTo>
                <a:lnTo>
                  <a:pt x="95" y="2533"/>
                </a:lnTo>
                <a:lnTo>
                  <a:pt x="88" y="2511"/>
                </a:lnTo>
                <a:lnTo>
                  <a:pt x="81" y="2488"/>
                </a:lnTo>
                <a:lnTo>
                  <a:pt x="74" y="2466"/>
                </a:lnTo>
                <a:lnTo>
                  <a:pt x="68" y="2442"/>
                </a:lnTo>
                <a:lnTo>
                  <a:pt x="62" y="2419"/>
                </a:lnTo>
                <a:lnTo>
                  <a:pt x="56" y="2396"/>
                </a:lnTo>
                <a:lnTo>
                  <a:pt x="50" y="2372"/>
                </a:lnTo>
                <a:lnTo>
                  <a:pt x="45" y="2349"/>
                </a:lnTo>
                <a:lnTo>
                  <a:pt x="40" y="2326"/>
                </a:lnTo>
                <a:lnTo>
                  <a:pt x="35" y="2301"/>
                </a:lnTo>
                <a:lnTo>
                  <a:pt x="31" y="2278"/>
                </a:lnTo>
                <a:lnTo>
                  <a:pt x="27" y="2255"/>
                </a:lnTo>
                <a:lnTo>
                  <a:pt x="22" y="2230"/>
                </a:lnTo>
                <a:lnTo>
                  <a:pt x="19" y="2206"/>
                </a:lnTo>
                <a:lnTo>
                  <a:pt x="17" y="2182"/>
                </a:lnTo>
                <a:lnTo>
                  <a:pt x="13" y="2158"/>
                </a:lnTo>
                <a:lnTo>
                  <a:pt x="11" y="2133"/>
                </a:lnTo>
                <a:lnTo>
                  <a:pt x="8" y="2109"/>
                </a:lnTo>
                <a:lnTo>
                  <a:pt x="6" y="2083"/>
                </a:lnTo>
                <a:lnTo>
                  <a:pt x="5" y="2060"/>
                </a:lnTo>
                <a:lnTo>
                  <a:pt x="3" y="2035"/>
                </a:lnTo>
                <a:lnTo>
                  <a:pt x="1" y="2010"/>
                </a:lnTo>
                <a:lnTo>
                  <a:pt x="1" y="1985"/>
                </a:lnTo>
                <a:lnTo>
                  <a:pt x="0" y="1960"/>
                </a:lnTo>
                <a:lnTo>
                  <a:pt x="0" y="1935"/>
                </a:lnTo>
                <a:close/>
                <a:moveTo>
                  <a:pt x="1935" y="0"/>
                </a:moveTo>
                <a:lnTo>
                  <a:pt x="1935" y="12"/>
                </a:lnTo>
                <a:lnTo>
                  <a:pt x="1910" y="13"/>
                </a:lnTo>
                <a:lnTo>
                  <a:pt x="1885" y="13"/>
                </a:lnTo>
                <a:lnTo>
                  <a:pt x="1862" y="14"/>
                </a:lnTo>
                <a:lnTo>
                  <a:pt x="1836" y="15"/>
                </a:lnTo>
                <a:lnTo>
                  <a:pt x="1812" y="16"/>
                </a:lnTo>
                <a:lnTo>
                  <a:pt x="1787" y="18"/>
                </a:lnTo>
                <a:lnTo>
                  <a:pt x="1763" y="20"/>
                </a:lnTo>
                <a:lnTo>
                  <a:pt x="1738" y="22"/>
                </a:lnTo>
                <a:lnTo>
                  <a:pt x="1714" y="25"/>
                </a:lnTo>
                <a:lnTo>
                  <a:pt x="1690" y="28"/>
                </a:lnTo>
                <a:lnTo>
                  <a:pt x="1667" y="30"/>
                </a:lnTo>
                <a:lnTo>
                  <a:pt x="1643" y="35"/>
                </a:lnTo>
                <a:lnTo>
                  <a:pt x="1619" y="39"/>
                </a:lnTo>
                <a:lnTo>
                  <a:pt x="1595" y="42"/>
                </a:lnTo>
                <a:lnTo>
                  <a:pt x="1571" y="47"/>
                </a:lnTo>
                <a:lnTo>
                  <a:pt x="1548" y="51"/>
                </a:lnTo>
                <a:lnTo>
                  <a:pt x="1524" y="56"/>
                </a:lnTo>
                <a:lnTo>
                  <a:pt x="1500" y="62"/>
                </a:lnTo>
                <a:lnTo>
                  <a:pt x="1478" y="68"/>
                </a:lnTo>
                <a:lnTo>
                  <a:pt x="1455" y="74"/>
                </a:lnTo>
                <a:lnTo>
                  <a:pt x="1433" y="79"/>
                </a:lnTo>
                <a:lnTo>
                  <a:pt x="1409" y="85"/>
                </a:lnTo>
                <a:lnTo>
                  <a:pt x="1386" y="92"/>
                </a:lnTo>
                <a:lnTo>
                  <a:pt x="1364" y="99"/>
                </a:lnTo>
                <a:lnTo>
                  <a:pt x="1340" y="106"/>
                </a:lnTo>
                <a:lnTo>
                  <a:pt x="1318" y="114"/>
                </a:lnTo>
                <a:lnTo>
                  <a:pt x="1297" y="121"/>
                </a:lnTo>
                <a:lnTo>
                  <a:pt x="1275" y="130"/>
                </a:lnTo>
                <a:lnTo>
                  <a:pt x="1253" y="138"/>
                </a:lnTo>
                <a:lnTo>
                  <a:pt x="1231" y="145"/>
                </a:lnTo>
                <a:lnTo>
                  <a:pt x="1209" y="154"/>
                </a:lnTo>
                <a:lnTo>
                  <a:pt x="1187" y="163"/>
                </a:lnTo>
                <a:lnTo>
                  <a:pt x="1166" y="173"/>
                </a:lnTo>
                <a:lnTo>
                  <a:pt x="1143" y="182"/>
                </a:lnTo>
                <a:lnTo>
                  <a:pt x="1122" y="191"/>
                </a:lnTo>
                <a:lnTo>
                  <a:pt x="1103" y="202"/>
                </a:lnTo>
                <a:lnTo>
                  <a:pt x="1082" y="212"/>
                </a:lnTo>
                <a:lnTo>
                  <a:pt x="1061" y="223"/>
                </a:lnTo>
                <a:lnTo>
                  <a:pt x="1040" y="233"/>
                </a:lnTo>
                <a:lnTo>
                  <a:pt x="1019" y="245"/>
                </a:lnTo>
                <a:lnTo>
                  <a:pt x="999" y="256"/>
                </a:lnTo>
                <a:lnTo>
                  <a:pt x="978" y="267"/>
                </a:lnTo>
                <a:lnTo>
                  <a:pt x="958" y="279"/>
                </a:lnTo>
                <a:lnTo>
                  <a:pt x="938" y="291"/>
                </a:lnTo>
                <a:lnTo>
                  <a:pt x="919" y="303"/>
                </a:lnTo>
                <a:lnTo>
                  <a:pt x="900" y="316"/>
                </a:lnTo>
                <a:lnTo>
                  <a:pt x="880" y="329"/>
                </a:lnTo>
                <a:lnTo>
                  <a:pt x="861" y="341"/>
                </a:lnTo>
                <a:lnTo>
                  <a:pt x="841" y="354"/>
                </a:lnTo>
                <a:lnTo>
                  <a:pt x="823" y="366"/>
                </a:lnTo>
                <a:lnTo>
                  <a:pt x="804" y="380"/>
                </a:lnTo>
                <a:lnTo>
                  <a:pt x="785" y="394"/>
                </a:lnTo>
                <a:lnTo>
                  <a:pt x="767" y="408"/>
                </a:lnTo>
                <a:lnTo>
                  <a:pt x="748" y="422"/>
                </a:lnTo>
                <a:lnTo>
                  <a:pt x="730" y="438"/>
                </a:lnTo>
                <a:lnTo>
                  <a:pt x="713" y="452"/>
                </a:lnTo>
                <a:lnTo>
                  <a:pt x="695" y="467"/>
                </a:lnTo>
                <a:lnTo>
                  <a:pt x="678" y="482"/>
                </a:lnTo>
                <a:lnTo>
                  <a:pt x="660" y="497"/>
                </a:lnTo>
                <a:lnTo>
                  <a:pt x="643" y="512"/>
                </a:lnTo>
                <a:lnTo>
                  <a:pt x="625" y="528"/>
                </a:lnTo>
                <a:lnTo>
                  <a:pt x="609" y="542"/>
                </a:lnTo>
                <a:lnTo>
                  <a:pt x="592" y="559"/>
                </a:lnTo>
                <a:lnTo>
                  <a:pt x="575" y="575"/>
                </a:lnTo>
                <a:lnTo>
                  <a:pt x="559" y="591"/>
                </a:lnTo>
                <a:lnTo>
                  <a:pt x="543" y="609"/>
                </a:lnTo>
                <a:lnTo>
                  <a:pt x="529" y="625"/>
                </a:lnTo>
                <a:lnTo>
                  <a:pt x="512" y="643"/>
                </a:lnTo>
                <a:lnTo>
                  <a:pt x="497" y="660"/>
                </a:lnTo>
                <a:lnTo>
                  <a:pt x="482" y="678"/>
                </a:lnTo>
                <a:lnTo>
                  <a:pt x="467" y="695"/>
                </a:lnTo>
                <a:lnTo>
                  <a:pt x="452" y="713"/>
                </a:lnTo>
                <a:lnTo>
                  <a:pt x="438" y="729"/>
                </a:lnTo>
                <a:lnTo>
                  <a:pt x="423" y="748"/>
                </a:lnTo>
                <a:lnTo>
                  <a:pt x="409" y="766"/>
                </a:lnTo>
                <a:lnTo>
                  <a:pt x="395" y="785"/>
                </a:lnTo>
                <a:lnTo>
                  <a:pt x="381" y="804"/>
                </a:lnTo>
                <a:lnTo>
                  <a:pt x="367" y="822"/>
                </a:lnTo>
                <a:lnTo>
                  <a:pt x="354" y="841"/>
                </a:lnTo>
                <a:lnTo>
                  <a:pt x="342" y="861"/>
                </a:lnTo>
                <a:lnTo>
                  <a:pt x="329" y="880"/>
                </a:lnTo>
                <a:lnTo>
                  <a:pt x="316" y="899"/>
                </a:lnTo>
                <a:lnTo>
                  <a:pt x="304" y="918"/>
                </a:lnTo>
                <a:lnTo>
                  <a:pt x="292" y="938"/>
                </a:lnTo>
                <a:lnTo>
                  <a:pt x="279" y="958"/>
                </a:lnTo>
                <a:lnTo>
                  <a:pt x="267" y="978"/>
                </a:lnTo>
                <a:lnTo>
                  <a:pt x="256" y="999"/>
                </a:lnTo>
                <a:lnTo>
                  <a:pt x="245" y="1018"/>
                </a:lnTo>
                <a:lnTo>
                  <a:pt x="234" y="1039"/>
                </a:lnTo>
                <a:lnTo>
                  <a:pt x="223" y="1060"/>
                </a:lnTo>
                <a:lnTo>
                  <a:pt x="213" y="1081"/>
                </a:lnTo>
                <a:lnTo>
                  <a:pt x="202" y="1102"/>
                </a:lnTo>
                <a:lnTo>
                  <a:pt x="192" y="1122"/>
                </a:lnTo>
                <a:lnTo>
                  <a:pt x="182" y="1143"/>
                </a:lnTo>
                <a:lnTo>
                  <a:pt x="173" y="1165"/>
                </a:lnTo>
                <a:lnTo>
                  <a:pt x="164" y="1186"/>
                </a:lnTo>
                <a:lnTo>
                  <a:pt x="155" y="1208"/>
                </a:lnTo>
                <a:lnTo>
                  <a:pt x="147" y="1231"/>
                </a:lnTo>
                <a:lnTo>
                  <a:pt x="138" y="1253"/>
                </a:lnTo>
                <a:lnTo>
                  <a:pt x="130" y="1275"/>
                </a:lnTo>
                <a:lnTo>
                  <a:pt x="122" y="1297"/>
                </a:lnTo>
                <a:lnTo>
                  <a:pt x="115" y="1318"/>
                </a:lnTo>
                <a:lnTo>
                  <a:pt x="106" y="1340"/>
                </a:lnTo>
                <a:lnTo>
                  <a:pt x="99" y="1364"/>
                </a:lnTo>
                <a:lnTo>
                  <a:pt x="92" y="1386"/>
                </a:lnTo>
                <a:lnTo>
                  <a:pt x="85" y="1409"/>
                </a:lnTo>
                <a:lnTo>
                  <a:pt x="80" y="1431"/>
                </a:lnTo>
                <a:lnTo>
                  <a:pt x="74" y="1455"/>
                </a:lnTo>
                <a:lnTo>
                  <a:pt x="68" y="1478"/>
                </a:lnTo>
                <a:lnTo>
                  <a:pt x="62" y="1500"/>
                </a:lnTo>
                <a:lnTo>
                  <a:pt x="56" y="1523"/>
                </a:lnTo>
                <a:lnTo>
                  <a:pt x="52" y="1548"/>
                </a:lnTo>
                <a:lnTo>
                  <a:pt x="47" y="1571"/>
                </a:lnTo>
                <a:lnTo>
                  <a:pt x="42" y="1595"/>
                </a:lnTo>
                <a:lnTo>
                  <a:pt x="39" y="1619"/>
                </a:lnTo>
                <a:lnTo>
                  <a:pt x="35" y="1642"/>
                </a:lnTo>
                <a:lnTo>
                  <a:pt x="32" y="1667"/>
                </a:lnTo>
                <a:lnTo>
                  <a:pt x="28" y="1691"/>
                </a:lnTo>
                <a:lnTo>
                  <a:pt x="25" y="1713"/>
                </a:lnTo>
                <a:lnTo>
                  <a:pt x="22" y="1738"/>
                </a:lnTo>
                <a:lnTo>
                  <a:pt x="20" y="1762"/>
                </a:lnTo>
                <a:lnTo>
                  <a:pt x="18" y="1787"/>
                </a:lnTo>
                <a:lnTo>
                  <a:pt x="17" y="1811"/>
                </a:lnTo>
                <a:lnTo>
                  <a:pt x="15" y="1836"/>
                </a:lnTo>
                <a:lnTo>
                  <a:pt x="14" y="1862"/>
                </a:lnTo>
                <a:lnTo>
                  <a:pt x="13" y="1886"/>
                </a:lnTo>
                <a:lnTo>
                  <a:pt x="13" y="1909"/>
                </a:lnTo>
                <a:lnTo>
                  <a:pt x="13" y="1935"/>
                </a:lnTo>
                <a:lnTo>
                  <a:pt x="0" y="1935"/>
                </a:lnTo>
                <a:lnTo>
                  <a:pt x="0" y="1909"/>
                </a:lnTo>
                <a:lnTo>
                  <a:pt x="1" y="1886"/>
                </a:lnTo>
                <a:lnTo>
                  <a:pt x="1" y="1860"/>
                </a:lnTo>
                <a:lnTo>
                  <a:pt x="3" y="1836"/>
                </a:lnTo>
                <a:lnTo>
                  <a:pt x="5" y="1811"/>
                </a:lnTo>
                <a:lnTo>
                  <a:pt x="6" y="1786"/>
                </a:lnTo>
                <a:lnTo>
                  <a:pt x="8" y="1761"/>
                </a:lnTo>
                <a:lnTo>
                  <a:pt x="11" y="1737"/>
                </a:lnTo>
                <a:lnTo>
                  <a:pt x="13" y="1712"/>
                </a:lnTo>
                <a:lnTo>
                  <a:pt x="17" y="1689"/>
                </a:lnTo>
                <a:lnTo>
                  <a:pt x="19" y="1664"/>
                </a:lnTo>
                <a:lnTo>
                  <a:pt x="22" y="1641"/>
                </a:lnTo>
                <a:lnTo>
                  <a:pt x="27" y="1617"/>
                </a:lnTo>
                <a:lnTo>
                  <a:pt x="31" y="1592"/>
                </a:lnTo>
                <a:lnTo>
                  <a:pt x="35" y="1569"/>
                </a:lnTo>
                <a:lnTo>
                  <a:pt x="40" y="1544"/>
                </a:lnTo>
                <a:lnTo>
                  <a:pt x="45" y="1521"/>
                </a:lnTo>
                <a:lnTo>
                  <a:pt x="50" y="1498"/>
                </a:lnTo>
                <a:lnTo>
                  <a:pt x="56" y="1476"/>
                </a:lnTo>
                <a:lnTo>
                  <a:pt x="62" y="1452"/>
                </a:lnTo>
                <a:lnTo>
                  <a:pt x="68" y="1429"/>
                </a:lnTo>
                <a:lnTo>
                  <a:pt x="74" y="1406"/>
                </a:lnTo>
                <a:lnTo>
                  <a:pt x="81" y="1382"/>
                </a:lnTo>
                <a:lnTo>
                  <a:pt x="88" y="1360"/>
                </a:lnTo>
                <a:lnTo>
                  <a:pt x="95" y="1337"/>
                </a:lnTo>
                <a:lnTo>
                  <a:pt x="103" y="1315"/>
                </a:lnTo>
                <a:lnTo>
                  <a:pt x="110" y="1292"/>
                </a:lnTo>
                <a:lnTo>
                  <a:pt x="118" y="1270"/>
                </a:lnTo>
                <a:lnTo>
                  <a:pt x="127" y="1248"/>
                </a:lnTo>
                <a:lnTo>
                  <a:pt x="136" y="1226"/>
                </a:lnTo>
                <a:lnTo>
                  <a:pt x="144" y="1204"/>
                </a:lnTo>
                <a:lnTo>
                  <a:pt x="153" y="1182"/>
                </a:lnTo>
                <a:lnTo>
                  <a:pt x="161" y="1161"/>
                </a:lnTo>
                <a:lnTo>
                  <a:pt x="172" y="1138"/>
                </a:lnTo>
                <a:lnTo>
                  <a:pt x="181" y="1117"/>
                </a:lnTo>
                <a:lnTo>
                  <a:pt x="192" y="1096"/>
                </a:lnTo>
                <a:lnTo>
                  <a:pt x="202" y="1076"/>
                </a:lnTo>
                <a:lnTo>
                  <a:pt x="213" y="1055"/>
                </a:lnTo>
                <a:lnTo>
                  <a:pt x="223" y="1034"/>
                </a:lnTo>
                <a:lnTo>
                  <a:pt x="235" y="1013"/>
                </a:lnTo>
                <a:lnTo>
                  <a:pt x="245" y="993"/>
                </a:lnTo>
                <a:lnTo>
                  <a:pt x="257" y="972"/>
                </a:lnTo>
                <a:lnTo>
                  <a:pt x="269" y="952"/>
                </a:lnTo>
                <a:lnTo>
                  <a:pt x="281" y="931"/>
                </a:lnTo>
                <a:lnTo>
                  <a:pt x="293" y="912"/>
                </a:lnTo>
                <a:lnTo>
                  <a:pt x="306" y="892"/>
                </a:lnTo>
                <a:lnTo>
                  <a:pt x="319" y="874"/>
                </a:lnTo>
                <a:lnTo>
                  <a:pt x="332" y="854"/>
                </a:lnTo>
                <a:lnTo>
                  <a:pt x="344" y="834"/>
                </a:lnTo>
                <a:lnTo>
                  <a:pt x="357" y="815"/>
                </a:lnTo>
                <a:lnTo>
                  <a:pt x="371" y="797"/>
                </a:lnTo>
                <a:lnTo>
                  <a:pt x="385" y="777"/>
                </a:lnTo>
                <a:lnTo>
                  <a:pt x="399" y="758"/>
                </a:lnTo>
                <a:lnTo>
                  <a:pt x="413" y="741"/>
                </a:lnTo>
                <a:lnTo>
                  <a:pt x="428" y="722"/>
                </a:lnTo>
                <a:lnTo>
                  <a:pt x="442" y="705"/>
                </a:lnTo>
                <a:lnTo>
                  <a:pt x="458" y="687"/>
                </a:lnTo>
                <a:lnTo>
                  <a:pt x="473" y="670"/>
                </a:lnTo>
                <a:lnTo>
                  <a:pt x="488" y="652"/>
                </a:lnTo>
                <a:lnTo>
                  <a:pt x="504" y="635"/>
                </a:lnTo>
                <a:lnTo>
                  <a:pt x="519" y="617"/>
                </a:lnTo>
                <a:lnTo>
                  <a:pt x="536" y="600"/>
                </a:lnTo>
                <a:lnTo>
                  <a:pt x="551" y="583"/>
                </a:lnTo>
                <a:lnTo>
                  <a:pt x="567" y="567"/>
                </a:lnTo>
                <a:lnTo>
                  <a:pt x="584" y="551"/>
                </a:lnTo>
                <a:lnTo>
                  <a:pt x="601" y="534"/>
                </a:lnTo>
                <a:lnTo>
                  <a:pt x="617" y="519"/>
                </a:lnTo>
                <a:lnTo>
                  <a:pt x="635" y="504"/>
                </a:lnTo>
                <a:lnTo>
                  <a:pt x="652" y="488"/>
                </a:lnTo>
                <a:lnTo>
                  <a:pt x="670" y="473"/>
                </a:lnTo>
                <a:lnTo>
                  <a:pt x="687" y="457"/>
                </a:lnTo>
                <a:lnTo>
                  <a:pt x="705" y="442"/>
                </a:lnTo>
                <a:lnTo>
                  <a:pt x="723" y="427"/>
                </a:lnTo>
                <a:lnTo>
                  <a:pt x="741" y="413"/>
                </a:lnTo>
                <a:lnTo>
                  <a:pt x="758" y="399"/>
                </a:lnTo>
                <a:lnTo>
                  <a:pt x="777" y="385"/>
                </a:lnTo>
                <a:lnTo>
                  <a:pt x="797" y="371"/>
                </a:lnTo>
                <a:lnTo>
                  <a:pt x="816" y="357"/>
                </a:lnTo>
                <a:lnTo>
                  <a:pt x="834" y="343"/>
                </a:lnTo>
                <a:lnTo>
                  <a:pt x="854" y="331"/>
                </a:lnTo>
                <a:lnTo>
                  <a:pt x="874" y="319"/>
                </a:lnTo>
                <a:lnTo>
                  <a:pt x="893" y="306"/>
                </a:lnTo>
                <a:lnTo>
                  <a:pt x="912" y="293"/>
                </a:lnTo>
                <a:lnTo>
                  <a:pt x="932" y="281"/>
                </a:lnTo>
                <a:lnTo>
                  <a:pt x="952" y="268"/>
                </a:lnTo>
                <a:lnTo>
                  <a:pt x="972" y="257"/>
                </a:lnTo>
                <a:lnTo>
                  <a:pt x="993" y="245"/>
                </a:lnTo>
                <a:lnTo>
                  <a:pt x="1013" y="233"/>
                </a:lnTo>
                <a:lnTo>
                  <a:pt x="1034" y="223"/>
                </a:lnTo>
                <a:lnTo>
                  <a:pt x="1055" y="212"/>
                </a:lnTo>
                <a:lnTo>
                  <a:pt x="1076" y="201"/>
                </a:lnTo>
                <a:lnTo>
                  <a:pt x="1097" y="191"/>
                </a:lnTo>
                <a:lnTo>
                  <a:pt x="1118" y="181"/>
                </a:lnTo>
                <a:lnTo>
                  <a:pt x="1139" y="170"/>
                </a:lnTo>
                <a:lnTo>
                  <a:pt x="1161" y="161"/>
                </a:lnTo>
                <a:lnTo>
                  <a:pt x="1182" y="152"/>
                </a:lnTo>
                <a:lnTo>
                  <a:pt x="1204" y="142"/>
                </a:lnTo>
                <a:lnTo>
                  <a:pt x="1226" y="135"/>
                </a:lnTo>
                <a:lnTo>
                  <a:pt x="1248" y="126"/>
                </a:lnTo>
                <a:lnTo>
                  <a:pt x="1270" y="118"/>
                </a:lnTo>
                <a:lnTo>
                  <a:pt x="1293" y="110"/>
                </a:lnTo>
                <a:lnTo>
                  <a:pt x="1315" y="103"/>
                </a:lnTo>
                <a:lnTo>
                  <a:pt x="1337" y="95"/>
                </a:lnTo>
                <a:lnTo>
                  <a:pt x="1360" y="88"/>
                </a:lnTo>
                <a:lnTo>
                  <a:pt x="1382" y="81"/>
                </a:lnTo>
                <a:lnTo>
                  <a:pt x="1406" y="74"/>
                </a:lnTo>
                <a:lnTo>
                  <a:pt x="1429" y="68"/>
                </a:lnTo>
                <a:lnTo>
                  <a:pt x="1452" y="62"/>
                </a:lnTo>
                <a:lnTo>
                  <a:pt x="1476" y="56"/>
                </a:lnTo>
                <a:lnTo>
                  <a:pt x="1498" y="50"/>
                </a:lnTo>
                <a:lnTo>
                  <a:pt x="1521" y="44"/>
                </a:lnTo>
                <a:lnTo>
                  <a:pt x="1546" y="40"/>
                </a:lnTo>
                <a:lnTo>
                  <a:pt x="1569" y="35"/>
                </a:lnTo>
                <a:lnTo>
                  <a:pt x="1592" y="30"/>
                </a:lnTo>
                <a:lnTo>
                  <a:pt x="1617" y="27"/>
                </a:lnTo>
                <a:lnTo>
                  <a:pt x="1641" y="22"/>
                </a:lnTo>
                <a:lnTo>
                  <a:pt x="1665" y="19"/>
                </a:lnTo>
                <a:lnTo>
                  <a:pt x="1688" y="15"/>
                </a:lnTo>
                <a:lnTo>
                  <a:pt x="1713" y="13"/>
                </a:lnTo>
                <a:lnTo>
                  <a:pt x="1737" y="11"/>
                </a:lnTo>
                <a:lnTo>
                  <a:pt x="1762" y="8"/>
                </a:lnTo>
                <a:lnTo>
                  <a:pt x="1786" y="6"/>
                </a:lnTo>
                <a:lnTo>
                  <a:pt x="1812" y="4"/>
                </a:lnTo>
                <a:lnTo>
                  <a:pt x="1836" y="2"/>
                </a:lnTo>
                <a:lnTo>
                  <a:pt x="1861" y="1"/>
                </a:lnTo>
                <a:lnTo>
                  <a:pt x="1885" y="1"/>
                </a:lnTo>
                <a:lnTo>
                  <a:pt x="1910" y="0"/>
                </a:lnTo>
                <a:lnTo>
                  <a:pt x="1935" y="0"/>
                </a:lnTo>
                <a:close/>
                <a:moveTo>
                  <a:pt x="1935" y="12"/>
                </a:moveTo>
                <a:lnTo>
                  <a:pt x="1935" y="6"/>
                </a:lnTo>
                <a:lnTo>
                  <a:pt x="1935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0" name="Freeform 1280"/>
          <p:cNvSpPr>
            <a:spLocks noEditPoints="1"/>
          </p:cNvSpPr>
          <p:nvPr/>
        </p:nvSpPr>
        <p:spPr bwMode="auto">
          <a:xfrm>
            <a:off x="5829300" y="2163763"/>
            <a:ext cx="688975" cy="704850"/>
          </a:xfrm>
          <a:custGeom>
            <a:avLst/>
            <a:gdLst>
              <a:gd name="T0" fmla="*/ 2147483647 w 3769"/>
              <a:gd name="T1" fmla="*/ 2147483647 h 3772"/>
              <a:gd name="T2" fmla="*/ 2147483647 w 3769"/>
              <a:gd name="T3" fmla="*/ 2147483647 h 3772"/>
              <a:gd name="T4" fmla="*/ 2147483647 w 3769"/>
              <a:gd name="T5" fmla="*/ 2147483647 h 3772"/>
              <a:gd name="T6" fmla="*/ 2147483647 w 3769"/>
              <a:gd name="T7" fmla="*/ 2147483647 h 3772"/>
              <a:gd name="T8" fmla="*/ 2147483647 w 3769"/>
              <a:gd name="T9" fmla="*/ 2147483647 h 3772"/>
              <a:gd name="T10" fmla="*/ 2147483647 w 3769"/>
              <a:gd name="T11" fmla="*/ 2147483647 h 3772"/>
              <a:gd name="T12" fmla="*/ 2147483647 w 3769"/>
              <a:gd name="T13" fmla="*/ 2147483647 h 3772"/>
              <a:gd name="T14" fmla="*/ 2147483647 w 3769"/>
              <a:gd name="T15" fmla="*/ 2147483647 h 3772"/>
              <a:gd name="T16" fmla="*/ 2147483647 w 3769"/>
              <a:gd name="T17" fmla="*/ 2147483647 h 3772"/>
              <a:gd name="T18" fmla="*/ 2147483647 w 3769"/>
              <a:gd name="T19" fmla="*/ 2147483647 h 3772"/>
              <a:gd name="T20" fmla="*/ 2147483647 w 3769"/>
              <a:gd name="T21" fmla="*/ 2147483647 h 3772"/>
              <a:gd name="T22" fmla="*/ 2147483647 w 3769"/>
              <a:gd name="T23" fmla="*/ 2147483647 h 3772"/>
              <a:gd name="T24" fmla="*/ 2147483647 w 3769"/>
              <a:gd name="T25" fmla="*/ 2147483647 h 3772"/>
              <a:gd name="T26" fmla="*/ 2147483647 w 3769"/>
              <a:gd name="T27" fmla="*/ 2147483647 h 3772"/>
              <a:gd name="T28" fmla="*/ 2147483647 w 3769"/>
              <a:gd name="T29" fmla="*/ 2147483647 h 3772"/>
              <a:gd name="T30" fmla="*/ 2147483647 w 3769"/>
              <a:gd name="T31" fmla="*/ 2147483647 h 3772"/>
              <a:gd name="T32" fmla="*/ 2147483647 w 3769"/>
              <a:gd name="T33" fmla="*/ 2147483647 h 3772"/>
              <a:gd name="T34" fmla="*/ 2147483647 w 3769"/>
              <a:gd name="T35" fmla="*/ 2147483647 h 3772"/>
              <a:gd name="T36" fmla="*/ 2147483647 w 3769"/>
              <a:gd name="T37" fmla="*/ 2147483647 h 3772"/>
              <a:gd name="T38" fmla="*/ 2147483647 w 3769"/>
              <a:gd name="T39" fmla="*/ 2147483647 h 3772"/>
              <a:gd name="T40" fmla="*/ 2147483647 w 3769"/>
              <a:gd name="T41" fmla="*/ 2147483647 h 3772"/>
              <a:gd name="T42" fmla="*/ 2147483647 w 3769"/>
              <a:gd name="T43" fmla="*/ 2147483647 h 3772"/>
              <a:gd name="T44" fmla="*/ 2147483647 w 3769"/>
              <a:gd name="T45" fmla="*/ 2147483647 h 3772"/>
              <a:gd name="T46" fmla="*/ 2147483647 w 3769"/>
              <a:gd name="T47" fmla="*/ 2147483647 h 3772"/>
              <a:gd name="T48" fmla="*/ 2147483647 w 3769"/>
              <a:gd name="T49" fmla="*/ 2147483647 h 3772"/>
              <a:gd name="T50" fmla="*/ 2147483647 w 3769"/>
              <a:gd name="T51" fmla="*/ 2147483647 h 3772"/>
              <a:gd name="T52" fmla="*/ 2147483647 w 3769"/>
              <a:gd name="T53" fmla="*/ 2147483647 h 3772"/>
              <a:gd name="T54" fmla="*/ 2147483647 w 3769"/>
              <a:gd name="T55" fmla="*/ 2147483647 h 3772"/>
              <a:gd name="T56" fmla="*/ 2147483647 w 3769"/>
              <a:gd name="T57" fmla="*/ 2147483647 h 3772"/>
              <a:gd name="T58" fmla="*/ 2147483647 w 3769"/>
              <a:gd name="T59" fmla="*/ 2147483647 h 3772"/>
              <a:gd name="T60" fmla="*/ 2147483647 w 3769"/>
              <a:gd name="T61" fmla="*/ 2147483647 h 3772"/>
              <a:gd name="T62" fmla="*/ 2147483647 w 3769"/>
              <a:gd name="T63" fmla="*/ 2147483647 h 3772"/>
              <a:gd name="T64" fmla="*/ 2147483647 w 3769"/>
              <a:gd name="T65" fmla="*/ 2147483647 h 3772"/>
              <a:gd name="T66" fmla="*/ 2147483647 w 3769"/>
              <a:gd name="T67" fmla="*/ 2147483647 h 3772"/>
              <a:gd name="T68" fmla="*/ 2147483647 w 3769"/>
              <a:gd name="T69" fmla="*/ 2147483647 h 3772"/>
              <a:gd name="T70" fmla="*/ 2147483647 w 3769"/>
              <a:gd name="T71" fmla="*/ 2147483647 h 3772"/>
              <a:gd name="T72" fmla="*/ 2147483647 w 3769"/>
              <a:gd name="T73" fmla="*/ 2147483647 h 3772"/>
              <a:gd name="T74" fmla="*/ 2147483647 w 3769"/>
              <a:gd name="T75" fmla="*/ 2147483647 h 3772"/>
              <a:gd name="T76" fmla="*/ 2147483647 w 3769"/>
              <a:gd name="T77" fmla="*/ 2147483647 h 3772"/>
              <a:gd name="T78" fmla="*/ 2147483647 w 3769"/>
              <a:gd name="T79" fmla="*/ 2147483647 h 3772"/>
              <a:gd name="T80" fmla="*/ 2147483647 w 3769"/>
              <a:gd name="T81" fmla="*/ 2147483647 h 3772"/>
              <a:gd name="T82" fmla="*/ 2147483647 w 3769"/>
              <a:gd name="T83" fmla="*/ 2147483647 h 3772"/>
              <a:gd name="T84" fmla="*/ 2147483647 w 3769"/>
              <a:gd name="T85" fmla="*/ 2147483647 h 3772"/>
              <a:gd name="T86" fmla="*/ 2147483647 w 3769"/>
              <a:gd name="T87" fmla="*/ 2147483647 h 3772"/>
              <a:gd name="T88" fmla="*/ 2147483647 w 3769"/>
              <a:gd name="T89" fmla="*/ 2147483647 h 3772"/>
              <a:gd name="T90" fmla="*/ 2147483647 w 3769"/>
              <a:gd name="T91" fmla="*/ 2147483647 h 3772"/>
              <a:gd name="T92" fmla="*/ 2147483647 w 3769"/>
              <a:gd name="T93" fmla="*/ 2147483647 h 3772"/>
              <a:gd name="T94" fmla="*/ 2147483647 w 3769"/>
              <a:gd name="T95" fmla="*/ 2147483647 h 3772"/>
              <a:gd name="T96" fmla="*/ 2147483647 w 3769"/>
              <a:gd name="T97" fmla="*/ 2147483647 h 3772"/>
              <a:gd name="T98" fmla="*/ 2147483647 w 3769"/>
              <a:gd name="T99" fmla="*/ 2147483647 h 3772"/>
              <a:gd name="T100" fmla="*/ 2147483647 w 3769"/>
              <a:gd name="T101" fmla="*/ 2147483647 h 3772"/>
              <a:gd name="T102" fmla="*/ 2147483647 w 3769"/>
              <a:gd name="T103" fmla="*/ 2147483647 h 3772"/>
              <a:gd name="T104" fmla="*/ 2147483647 w 3769"/>
              <a:gd name="T105" fmla="*/ 2147483647 h 3772"/>
              <a:gd name="T106" fmla="*/ 2147483647 w 3769"/>
              <a:gd name="T107" fmla="*/ 2147483647 h 3772"/>
              <a:gd name="T108" fmla="*/ 2147483647 w 3769"/>
              <a:gd name="T109" fmla="*/ 2147483647 h 3772"/>
              <a:gd name="T110" fmla="*/ 2147483647 w 3769"/>
              <a:gd name="T111" fmla="*/ 2147483647 h 3772"/>
              <a:gd name="T112" fmla="*/ 2147483647 w 3769"/>
              <a:gd name="T113" fmla="*/ 2147483647 h 3772"/>
              <a:gd name="T114" fmla="*/ 2147483647 w 3769"/>
              <a:gd name="T115" fmla="*/ 2147483647 h 3772"/>
              <a:gd name="T116" fmla="*/ 2147483647 w 3769"/>
              <a:gd name="T117" fmla="*/ 2147483647 h 3772"/>
              <a:gd name="T118" fmla="*/ 2147483647 w 3769"/>
              <a:gd name="T119" fmla="*/ 2147483647 h 3772"/>
              <a:gd name="T120" fmla="*/ 2147483647 w 3769"/>
              <a:gd name="T121" fmla="*/ 0 h 377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69"/>
              <a:gd name="T184" fmla="*/ 0 h 3772"/>
              <a:gd name="T185" fmla="*/ 3769 w 3769"/>
              <a:gd name="T186" fmla="*/ 3772 h 377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69" h="3772">
                <a:moveTo>
                  <a:pt x="11" y="1885"/>
                </a:moveTo>
                <a:lnTo>
                  <a:pt x="0" y="1885"/>
                </a:lnTo>
                <a:lnTo>
                  <a:pt x="0" y="1861"/>
                </a:lnTo>
                <a:lnTo>
                  <a:pt x="0" y="1837"/>
                </a:lnTo>
                <a:lnTo>
                  <a:pt x="1" y="1813"/>
                </a:lnTo>
                <a:lnTo>
                  <a:pt x="2" y="1788"/>
                </a:lnTo>
                <a:lnTo>
                  <a:pt x="3" y="1764"/>
                </a:lnTo>
                <a:lnTo>
                  <a:pt x="4" y="1740"/>
                </a:lnTo>
                <a:lnTo>
                  <a:pt x="7" y="1716"/>
                </a:lnTo>
                <a:lnTo>
                  <a:pt x="9" y="1693"/>
                </a:lnTo>
                <a:lnTo>
                  <a:pt x="11" y="1668"/>
                </a:lnTo>
                <a:lnTo>
                  <a:pt x="15" y="1645"/>
                </a:lnTo>
                <a:lnTo>
                  <a:pt x="17" y="1621"/>
                </a:lnTo>
                <a:lnTo>
                  <a:pt x="21" y="1598"/>
                </a:lnTo>
                <a:lnTo>
                  <a:pt x="25" y="1575"/>
                </a:lnTo>
                <a:lnTo>
                  <a:pt x="29" y="1552"/>
                </a:lnTo>
                <a:lnTo>
                  <a:pt x="33" y="1528"/>
                </a:lnTo>
                <a:lnTo>
                  <a:pt x="38" y="1505"/>
                </a:lnTo>
                <a:lnTo>
                  <a:pt x="43" y="1482"/>
                </a:lnTo>
                <a:lnTo>
                  <a:pt x="47" y="1459"/>
                </a:lnTo>
                <a:lnTo>
                  <a:pt x="53" y="1437"/>
                </a:lnTo>
                <a:lnTo>
                  <a:pt x="59" y="1415"/>
                </a:lnTo>
                <a:lnTo>
                  <a:pt x="65" y="1392"/>
                </a:lnTo>
                <a:lnTo>
                  <a:pt x="71" y="1370"/>
                </a:lnTo>
                <a:lnTo>
                  <a:pt x="78" y="1347"/>
                </a:lnTo>
                <a:lnTo>
                  <a:pt x="85" y="1324"/>
                </a:lnTo>
                <a:lnTo>
                  <a:pt x="92" y="1302"/>
                </a:lnTo>
                <a:lnTo>
                  <a:pt x="99" y="1281"/>
                </a:lnTo>
                <a:lnTo>
                  <a:pt x="107" y="1259"/>
                </a:lnTo>
                <a:lnTo>
                  <a:pt x="113" y="1238"/>
                </a:lnTo>
                <a:lnTo>
                  <a:pt x="121" y="1216"/>
                </a:lnTo>
                <a:lnTo>
                  <a:pt x="129" y="1195"/>
                </a:lnTo>
                <a:lnTo>
                  <a:pt x="138" y="1172"/>
                </a:lnTo>
                <a:lnTo>
                  <a:pt x="147" y="1151"/>
                </a:lnTo>
                <a:lnTo>
                  <a:pt x="156" y="1130"/>
                </a:lnTo>
                <a:lnTo>
                  <a:pt x="165" y="1109"/>
                </a:lnTo>
                <a:lnTo>
                  <a:pt x="175" y="1088"/>
                </a:lnTo>
                <a:lnTo>
                  <a:pt x="185" y="1067"/>
                </a:lnTo>
                <a:lnTo>
                  <a:pt x="196" y="1048"/>
                </a:lnTo>
                <a:lnTo>
                  <a:pt x="205" y="1028"/>
                </a:lnTo>
                <a:lnTo>
                  <a:pt x="215" y="1007"/>
                </a:lnTo>
                <a:lnTo>
                  <a:pt x="227" y="987"/>
                </a:lnTo>
                <a:lnTo>
                  <a:pt x="238" y="967"/>
                </a:lnTo>
                <a:lnTo>
                  <a:pt x="249" y="947"/>
                </a:lnTo>
                <a:lnTo>
                  <a:pt x="261" y="928"/>
                </a:lnTo>
                <a:lnTo>
                  <a:pt x="273" y="908"/>
                </a:lnTo>
                <a:lnTo>
                  <a:pt x="284" y="888"/>
                </a:lnTo>
                <a:lnTo>
                  <a:pt x="297" y="869"/>
                </a:lnTo>
                <a:lnTo>
                  <a:pt x="308" y="851"/>
                </a:lnTo>
                <a:lnTo>
                  <a:pt x="320" y="832"/>
                </a:lnTo>
                <a:lnTo>
                  <a:pt x="333" y="813"/>
                </a:lnTo>
                <a:lnTo>
                  <a:pt x="346" y="795"/>
                </a:lnTo>
                <a:lnTo>
                  <a:pt x="360" y="776"/>
                </a:lnTo>
                <a:lnTo>
                  <a:pt x="374" y="757"/>
                </a:lnTo>
                <a:lnTo>
                  <a:pt x="387" y="740"/>
                </a:lnTo>
                <a:lnTo>
                  <a:pt x="401" y="721"/>
                </a:lnTo>
                <a:lnTo>
                  <a:pt x="415" y="704"/>
                </a:lnTo>
                <a:lnTo>
                  <a:pt x="430" y="686"/>
                </a:lnTo>
                <a:lnTo>
                  <a:pt x="444" y="670"/>
                </a:lnTo>
                <a:lnTo>
                  <a:pt x="459" y="652"/>
                </a:lnTo>
                <a:lnTo>
                  <a:pt x="474" y="636"/>
                </a:lnTo>
                <a:lnTo>
                  <a:pt x="488" y="618"/>
                </a:lnTo>
                <a:lnTo>
                  <a:pt x="504" y="602"/>
                </a:lnTo>
                <a:lnTo>
                  <a:pt x="519" y="585"/>
                </a:lnTo>
                <a:lnTo>
                  <a:pt x="535" y="568"/>
                </a:lnTo>
                <a:lnTo>
                  <a:pt x="551" y="553"/>
                </a:lnTo>
                <a:lnTo>
                  <a:pt x="568" y="537"/>
                </a:lnTo>
                <a:lnTo>
                  <a:pt x="584" y="520"/>
                </a:lnTo>
                <a:lnTo>
                  <a:pt x="600" y="505"/>
                </a:lnTo>
                <a:lnTo>
                  <a:pt x="617" y="490"/>
                </a:lnTo>
                <a:lnTo>
                  <a:pt x="634" y="476"/>
                </a:lnTo>
                <a:lnTo>
                  <a:pt x="650" y="461"/>
                </a:lnTo>
                <a:lnTo>
                  <a:pt x="668" y="446"/>
                </a:lnTo>
                <a:lnTo>
                  <a:pt x="684" y="432"/>
                </a:lnTo>
                <a:lnTo>
                  <a:pt x="702" y="417"/>
                </a:lnTo>
                <a:lnTo>
                  <a:pt x="719" y="403"/>
                </a:lnTo>
                <a:lnTo>
                  <a:pt x="738" y="389"/>
                </a:lnTo>
                <a:lnTo>
                  <a:pt x="755" y="375"/>
                </a:lnTo>
                <a:lnTo>
                  <a:pt x="774" y="362"/>
                </a:lnTo>
                <a:lnTo>
                  <a:pt x="793" y="348"/>
                </a:lnTo>
                <a:lnTo>
                  <a:pt x="811" y="335"/>
                </a:lnTo>
                <a:lnTo>
                  <a:pt x="830" y="322"/>
                </a:lnTo>
                <a:lnTo>
                  <a:pt x="849" y="309"/>
                </a:lnTo>
                <a:lnTo>
                  <a:pt x="867" y="298"/>
                </a:lnTo>
                <a:lnTo>
                  <a:pt x="886" y="285"/>
                </a:lnTo>
                <a:lnTo>
                  <a:pt x="906" y="274"/>
                </a:lnTo>
                <a:lnTo>
                  <a:pt x="926" y="263"/>
                </a:lnTo>
                <a:lnTo>
                  <a:pt x="946" y="251"/>
                </a:lnTo>
                <a:lnTo>
                  <a:pt x="965" y="239"/>
                </a:lnTo>
                <a:lnTo>
                  <a:pt x="985" y="229"/>
                </a:lnTo>
                <a:lnTo>
                  <a:pt x="1005" y="217"/>
                </a:lnTo>
                <a:lnTo>
                  <a:pt x="1026" y="207"/>
                </a:lnTo>
                <a:lnTo>
                  <a:pt x="1047" y="196"/>
                </a:lnTo>
                <a:lnTo>
                  <a:pt x="1066" y="187"/>
                </a:lnTo>
                <a:lnTo>
                  <a:pt x="1087" y="176"/>
                </a:lnTo>
                <a:lnTo>
                  <a:pt x="1108" y="167"/>
                </a:lnTo>
                <a:lnTo>
                  <a:pt x="1129" y="158"/>
                </a:lnTo>
                <a:lnTo>
                  <a:pt x="1150" y="148"/>
                </a:lnTo>
                <a:lnTo>
                  <a:pt x="1172" y="140"/>
                </a:lnTo>
                <a:lnTo>
                  <a:pt x="1193" y="131"/>
                </a:lnTo>
                <a:lnTo>
                  <a:pt x="1214" y="123"/>
                </a:lnTo>
                <a:lnTo>
                  <a:pt x="1236" y="115"/>
                </a:lnTo>
                <a:lnTo>
                  <a:pt x="1257" y="106"/>
                </a:lnTo>
                <a:lnTo>
                  <a:pt x="1279" y="99"/>
                </a:lnTo>
                <a:lnTo>
                  <a:pt x="1300" y="92"/>
                </a:lnTo>
                <a:lnTo>
                  <a:pt x="1323" y="87"/>
                </a:lnTo>
                <a:lnTo>
                  <a:pt x="1346" y="80"/>
                </a:lnTo>
                <a:lnTo>
                  <a:pt x="1368" y="73"/>
                </a:lnTo>
                <a:lnTo>
                  <a:pt x="1390" y="67"/>
                </a:lnTo>
                <a:lnTo>
                  <a:pt x="1413" y="61"/>
                </a:lnTo>
                <a:lnTo>
                  <a:pt x="1435" y="55"/>
                </a:lnTo>
                <a:lnTo>
                  <a:pt x="1458" y="49"/>
                </a:lnTo>
                <a:lnTo>
                  <a:pt x="1481" y="45"/>
                </a:lnTo>
                <a:lnTo>
                  <a:pt x="1503" y="40"/>
                </a:lnTo>
                <a:lnTo>
                  <a:pt x="1526" y="35"/>
                </a:lnTo>
                <a:lnTo>
                  <a:pt x="1550" y="31"/>
                </a:lnTo>
                <a:lnTo>
                  <a:pt x="1573" y="26"/>
                </a:lnTo>
                <a:lnTo>
                  <a:pt x="1596" y="22"/>
                </a:lnTo>
                <a:lnTo>
                  <a:pt x="1621" y="19"/>
                </a:lnTo>
                <a:lnTo>
                  <a:pt x="1643" y="17"/>
                </a:lnTo>
                <a:lnTo>
                  <a:pt x="1666" y="13"/>
                </a:lnTo>
                <a:lnTo>
                  <a:pt x="1691" y="11"/>
                </a:lnTo>
                <a:lnTo>
                  <a:pt x="1714" y="8"/>
                </a:lnTo>
                <a:lnTo>
                  <a:pt x="1739" y="6"/>
                </a:lnTo>
                <a:lnTo>
                  <a:pt x="1762" y="5"/>
                </a:lnTo>
                <a:lnTo>
                  <a:pt x="1787" y="4"/>
                </a:lnTo>
                <a:lnTo>
                  <a:pt x="1811" y="3"/>
                </a:lnTo>
                <a:lnTo>
                  <a:pt x="1834" y="1"/>
                </a:lnTo>
                <a:lnTo>
                  <a:pt x="1859" y="1"/>
                </a:lnTo>
                <a:lnTo>
                  <a:pt x="1883" y="0"/>
                </a:lnTo>
                <a:lnTo>
                  <a:pt x="1883" y="13"/>
                </a:lnTo>
                <a:lnTo>
                  <a:pt x="1859" y="13"/>
                </a:lnTo>
                <a:lnTo>
                  <a:pt x="1834" y="13"/>
                </a:lnTo>
                <a:lnTo>
                  <a:pt x="1811" y="14"/>
                </a:lnTo>
                <a:lnTo>
                  <a:pt x="1788" y="15"/>
                </a:lnTo>
                <a:lnTo>
                  <a:pt x="1763" y="17"/>
                </a:lnTo>
                <a:lnTo>
                  <a:pt x="1740" y="19"/>
                </a:lnTo>
                <a:lnTo>
                  <a:pt x="1715" y="20"/>
                </a:lnTo>
                <a:lnTo>
                  <a:pt x="1692" y="22"/>
                </a:lnTo>
                <a:lnTo>
                  <a:pt x="1668" y="25"/>
                </a:lnTo>
                <a:lnTo>
                  <a:pt x="1644" y="28"/>
                </a:lnTo>
                <a:lnTo>
                  <a:pt x="1622" y="32"/>
                </a:lnTo>
                <a:lnTo>
                  <a:pt x="1599" y="34"/>
                </a:lnTo>
                <a:lnTo>
                  <a:pt x="1575" y="39"/>
                </a:lnTo>
                <a:lnTo>
                  <a:pt x="1552" y="42"/>
                </a:lnTo>
                <a:lnTo>
                  <a:pt x="1529" y="47"/>
                </a:lnTo>
                <a:lnTo>
                  <a:pt x="1505" y="52"/>
                </a:lnTo>
                <a:lnTo>
                  <a:pt x="1483" y="56"/>
                </a:lnTo>
                <a:lnTo>
                  <a:pt x="1460" y="61"/>
                </a:lnTo>
                <a:lnTo>
                  <a:pt x="1438" y="67"/>
                </a:lnTo>
                <a:lnTo>
                  <a:pt x="1416" y="73"/>
                </a:lnTo>
                <a:lnTo>
                  <a:pt x="1393" y="78"/>
                </a:lnTo>
                <a:lnTo>
                  <a:pt x="1371" y="84"/>
                </a:lnTo>
                <a:lnTo>
                  <a:pt x="1349" y="90"/>
                </a:lnTo>
                <a:lnTo>
                  <a:pt x="1327" y="96"/>
                </a:lnTo>
                <a:lnTo>
                  <a:pt x="1305" y="103"/>
                </a:lnTo>
                <a:lnTo>
                  <a:pt x="1283" y="111"/>
                </a:lnTo>
                <a:lnTo>
                  <a:pt x="1260" y="118"/>
                </a:lnTo>
                <a:lnTo>
                  <a:pt x="1241" y="126"/>
                </a:lnTo>
                <a:lnTo>
                  <a:pt x="1218" y="134"/>
                </a:lnTo>
                <a:lnTo>
                  <a:pt x="1198" y="143"/>
                </a:lnTo>
                <a:lnTo>
                  <a:pt x="1175" y="151"/>
                </a:lnTo>
                <a:lnTo>
                  <a:pt x="1154" y="160"/>
                </a:lnTo>
                <a:lnTo>
                  <a:pt x="1133" y="169"/>
                </a:lnTo>
                <a:lnTo>
                  <a:pt x="1112" y="179"/>
                </a:lnTo>
                <a:lnTo>
                  <a:pt x="1091" y="188"/>
                </a:lnTo>
                <a:lnTo>
                  <a:pt x="1072" y="197"/>
                </a:lnTo>
                <a:lnTo>
                  <a:pt x="1052" y="208"/>
                </a:lnTo>
                <a:lnTo>
                  <a:pt x="1032" y="218"/>
                </a:lnTo>
                <a:lnTo>
                  <a:pt x="1011" y="229"/>
                </a:lnTo>
                <a:lnTo>
                  <a:pt x="991" y="239"/>
                </a:lnTo>
                <a:lnTo>
                  <a:pt x="971" y="250"/>
                </a:lnTo>
                <a:lnTo>
                  <a:pt x="951" y="262"/>
                </a:lnTo>
                <a:lnTo>
                  <a:pt x="932" y="273"/>
                </a:lnTo>
                <a:lnTo>
                  <a:pt x="912" y="285"/>
                </a:lnTo>
                <a:lnTo>
                  <a:pt x="893" y="295"/>
                </a:lnTo>
                <a:lnTo>
                  <a:pt x="873" y="307"/>
                </a:lnTo>
                <a:lnTo>
                  <a:pt x="856" y="320"/>
                </a:lnTo>
                <a:lnTo>
                  <a:pt x="837" y="333"/>
                </a:lnTo>
                <a:lnTo>
                  <a:pt x="818" y="346"/>
                </a:lnTo>
                <a:lnTo>
                  <a:pt x="800" y="358"/>
                </a:lnTo>
                <a:lnTo>
                  <a:pt x="781" y="371"/>
                </a:lnTo>
                <a:lnTo>
                  <a:pt x="764" y="385"/>
                </a:lnTo>
                <a:lnTo>
                  <a:pt x="745" y="398"/>
                </a:lnTo>
                <a:lnTo>
                  <a:pt x="727" y="412"/>
                </a:lnTo>
                <a:lnTo>
                  <a:pt x="710" y="426"/>
                </a:lnTo>
                <a:lnTo>
                  <a:pt x="692" y="441"/>
                </a:lnTo>
                <a:lnTo>
                  <a:pt x="676" y="455"/>
                </a:lnTo>
                <a:lnTo>
                  <a:pt x="659" y="470"/>
                </a:lnTo>
                <a:lnTo>
                  <a:pt x="641" y="483"/>
                </a:lnTo>
                <a:lnTo>
                  <a:pt x="625" y="498"/>
                </a:lnTo>
                <a:lnTo>
                  <a:pt x="608" y="515"/>
                </a:lnTo>
                <a:lnTo>
                  <a:pt x="592" y="530"/>
                </a:lnTo>
                <a:lnTo>
                  <a:pt x="576" y="545"/>
                </a:lnTo>
                <a:lnTo>
                  <a:pt x="559" y="561"/>
                </a:lnTo>
                <a:lnTo>
                  <a:pt x="543" y="578"/>
                </a:lnTo>
                <a:lnTo>
                  <a:pt x="528" y="594"/>
                </a:lnTo>
                <a:lnTo>
                  <a:pt x="513" y="610"/>
                </a:lnTo>
                <a:lnTo>
                  <a:pt x="498" y="627"/>
                </a:lnTo>
                <a:lnTo>
                  <a:pt x="484" y="643"/>
                </a:lnTo>
                <a:lnTo>
                  <a:pt x="469" y="660"/>
                </a:lnTo>
                <a:lnTo>
                  <a:pt x="453" y="677"/>
                </a:lnTo>
                <a:lnTo>
                  <a:pt x="439" y="694"/>
                </a:lnTo>
                <a:lnTo>
                  <a:pt x="424" y="712"/>
                </a:lnTo>
                <a:lnTo>
                  <a:pt x="410" y="729"/>
                </a:lnTo>
                <a:lnTo>
                  <a:pt x="397" y="747"/>
                </a:lnTo>
                <a:lnTo>
                  <a:pt x="383" y="765"/>
                </a:lnTo>
                <a:lnTo>
                  <a:pt x="369" y="783"/>
                </a:lnTo>
                <a:lnTo>
                  <a:pt x="357" y="802"/>
                </a:lnTo>
                <a:lnTo>
                  <a:pt x="344" y="820"/>
                </a:lnTo>
                <a:lnTo>
                  <a:pt x="331" y="839"/>
                </a:lnTo>
                <a:lnTo>
                  <a:pt x="318" y="858"/>
                </a:lnTo>
                <a:lnTo>
                  <a:pt x="305" y="875"/>
                </a:lnTo>
                <a:lnTo>
                  <a:pt x="295" y="895"/>
                </a:lnTo>
                <a:lnTo>
                  <a:pt x="283" y="914"/>
                </a:lnTo>
                <a:lnTo>
                  <a:pt x="271" y="933"/>
                </a:lnTo>
                <a:lnTo>
                  <a:pt x="260" y="953"/>
                </a:lnTo>
                <a:lnTo>
                  <a:pt x="248" y="973"/>
                </a:lnTo>
                <a:lnTo>
                  <a:pt x="238" y="993"/>
                </a:lnTo>
                <a:lnTo>
                  <a:pt x="227" y="1013"/>
                </a:lnTo>
                <a:lnTo>
                  <a:pt x="217" y="1034"/>
                </a:lnTo>
                <a:lnTo>
                  <a:pt x="206" y="1053"/>
                </a:lnTo>
                <a:lnTo>
                  <a:pt x="196" y="1073"/>
                </a:lnTo>
                <a:lnTo>
                  <a:pt x="186" y="1093"/>
                </a:lnTo>
                <a:lnTo>
                  <a:pt x="177" y="1114"/>
                </a:lnTo>
                <a:lnTo>
                  <a:pt x="168" y="1135"/>
                </a:lnTo>
                <a:lnTo>
                  <a:pt x="158" y="1156"/>
                </a:lnTo>
                <a:lnTo>
                  <a:pt x="149" y="1177"/>
                </a:lnTo>
                <a:lnTo>
                  <a:pt x="141" y="1199"/>
                </a:lnTo>
                <a:lnTo>
                  <a:pt x="133" y="1220"/>
                </a:lnTo>
                <a:lnTo>
                  <a:pt x="124" y="1242"/>
                </a:lnTo>
                <a:lnTo>
                  <a:pt x="116" y="1262"/>
                </a:lnTo>
                <a:lnTo>
                  <a:pt x="109" y="1284"/>
                </a:lnTo>
                <a:lnTo>
                  <a:pt x="103" y="1307"/>
                </a:lnTo>
                <a:lnTo>
                  <a:pt x="96" y="1329"/>
                </a:lnTo>
                <a:lnTo>
                  <a:pt x="89" y="1351"/>
                </a:lnTo>
                <a:lnTo>
                  <a:pt x="82" y="1373"/>
                </a:lnTo>
                <a:lnTo>
                  <a:pt x="77" y="1395"/>
                </a:lnTo>
                <a:lnTo>
                  <a:pt x="71" y="1417"/>
                </a:lnTo>
                <a:lnTo>
                  <a:pt x="65" y="1441"/>
                </a:lnTo>
                <a:lnTo>
                  <a:pt x="59" y="1462"/>
                </a:lnTo>
                <a:lnTo>
                  <a:pt x="54" y="1485"/>
                </a:lnTo>
                <a:lnTo>
                  <a:pt x="50" y="1507"/>
                </a:lnTo>
                <a:lnTo>
                  <a:pt x="45" y="1531"/>
                </a:lnTo>
                <a:lnTo>
                  <a:pt x="40" y="1554"/>
                </a:lnTo>
                <a:lnTo>
                  <a:pt x="37" y="1577"/>
                </a:lnTo>
                <a:lnTo>
                  <a:pt x="33" y="1601"/>
                </a:lnTo>
                <a:lnTo>
                  <a:pt x="30" y="1624"/>
                </a:lnTo>
                <a:lnTo>
                  <a:pt x="26" y="1646"/>
                </a:lnTo>
                <a:lnTo>
                  <a:pt x="24" y="1669"/>
                </a:lnTo>
                <a:lnTo>
                  <a:pt x="21" y="1694"/>
                </a:lnTo>
                <a:lnTo>
                  <a:pt x="18" y="1717"/>
                </a:lnTo>
                <a:lnTo>
                  <a:pt x="17" y="1742"/>
                </a:lnTo>
                <a:lnTo>
                  <a:pt x="15" y="1765"/>
                </a:lnTo>
                <a:lnTo>
                  <a:pt x="14" y="1789"/>
                </a:lnTo>
                <a:lnTo>
                  <a:pt x="12" y="1813"/>
                </a:lnTo>
                <a:lnTo>
                  <a:pt x="12" y="1837"/>
                </a:lnTo>
                <a:lnTo>
                  <a:pt x="11" y="1861"/>
                </a:lnTo>
                <a:lnTo>
                  <a:pt x="11" y="1885"/>
                </a:lnTo>
                <a:close/>
                <a:moveTo>
                  <a:pt x="1883" y="3759"/>
                </a:moveTo>
                <a:lnTo>
                  <a:pt x="1883" y="3772"/>
                </a:lnTo>
                <a:lnTo>
                  <a:pt x="1859" y="3771"/>
                </a:lnTo>
                <a:lnTo>
                  <a:pt x="1834" y="3771"/>
                </a:lnTo>
                <a:lnTo>
                  <a:pt x="1811" y="3770"/>
                </a:lnTo>
                <a:lnTo>
                  <a:pt x="1787" y="3769"/>
                </a:lnTo>
                <a:lnTo>
                  <a:pt x="1762" y="3768"/>
                </a:lnTo>
                <a:lnTo>
                  <a:pt x="1739" y="3766"/>
                </a:lnTo>
                <a:lnTo>
                  <a:pt x="1714" y="3764"/>
                </a:lnTo>
                <a:lnTo>
                  <a:pt x="1691" y="3762"/>
                </a:lnTo>
                <a:lnTo>
                  <a:pt x="1666" y="3759"/>
                </a:lnTo>
                <a:lnTo>
                  <a:pt x="1643" y="3756"/>
                </a:lnTo>
                <a:lnTo>
                  <a:pt x="1621" y="3754"/>
                </a:lnTo>
                <a:lnTo>
                  <a:pt x="1596" y="3750"/>
                </a:lnTo>
                <a:lnTo>
                  <a:pt x="1573" y="3747"/>
                </a:lnTo>
                <a:lnTo>
                  <a:pt x="1550" y="3742"/>
                </a:lnTo>
                <a:lnTo>
                  <a:pt x="1526" y="3737"/>
                </a:lnTo>
                <a:lnTo>
                  <a:pt x="1503" y="3734"/>
                </a:lnTo>
                <a:lnTo>
                  <a:pt x="1481" y="3728"/>
                </a:lnTo>
                <a:lnTo>
                  <a:pt x="1458" y="3723"/>
                </a:lnTo>
                <a:lnTo>
                  <a:pt x="1435" y="3717"/>
                </a:lnTo>
                <a:lnTo>
                  <a:pt x="1413" y="3712"/>
                </a:lnTo>
                <a:lnTo>
                  <a:pt x="1390" y="3706"/>
                </a:lnTo>
                <a:lnTo>
                  <a:pt x="1368" y="3700"/>
                </a:lnTo>
                <a:lnTo>
                  <a:pt x="1346" y="3693"/>
                </a:lnTo>
                <a:lnTo>
                  <a:pt x="1323" y="3686"/>
                </a:lnTo>
                <a:lnTo>
                  <a:pt x="1300" y="3679"/>
                </a:lnTo>
                <a:lnTo>
                  <a:pt x="1279" y="3672"/>
                </a:lnTo>
                <a:lnTo>
                  <a:pt x="1257" y="3665"/>
                </a:lnTo>
                <a:lnTo>
                  <a:pt x="1236" y="3657"/>
                </a:lnTo>
                <a:lnTo>
                  <a:pt x="1214" y="3649"/>
                </a:lnTo>
                <a:lnTo>
                  <a:pt x="1193" y="3640"/>
                </a:lnTo>
                <a:lnTo>
                  <a:pt x="1172" y="3631"/>
                </a:lnTo>
                <a:lnTo>
                  <a:pt x="1150" y="3623"/>
                </a:lnTo>
                <a:lnTo>
                  <a:pt x="1129" y="3614"/>
                </a:lnTo>
                <a:lnTo>
                  <a:pt x="1108" y="3604"/>
                </a:lnTo>
                <a:lnTo>
                  <a:pt x="1087" y="3595"/>
                </a:lnTo>
                <a:lnTo>
                  <a:pt x="1066" y="3584"/>
                </a:lnTo>
                <a:lnTo>
                  <a:pt x="1047" y="3576"/>
                </a:lnTo>
                <a:lnTo>
                  <a:pt x="1026" y="3566"/>
                </a:lnTo>
                <a:lnTo>
                  <a:pt x="1005" y="3555"/>
                </a:lnTo>
                <a:lnTo>
                  <a:pt x="985" y="3544"/>
                </a:lnTo>
                <a:lnTo>
                  <a:pt x="965" y="3533"/>
                </a:lnTo>
                <a:lnTo>
                  <a:pt x="946" y="3521"/>
                </a:lnTo>
                <a:lnTo>
                  <a:pt x="926" y="3510"/>
                </a:lnTo>
                <a:lnTo>
                  <a:pt x="906" y="3498"/>
                </a:lnTo>
                <a:lnTo>
                  <a:pt x="886" y="3486"/>
                </a:lnTo>
                <a:lnTo>
                  <a:pt x="867" y="3474"/>
                </a:lnTo>
                <a:lnTo>
                  <a:pt x="849" y="3462"/>
                </a:lnTo>
                <a:lnTo>
                  <a:pt x="830" y="3449"/>
                </a:lnTo>
                <a:lnTo>
                  <a:pt x="811" y="3436"/>
                </a:lnTo>
                <a:lnTo>
                  <a:pt x="793" y="3423"/>
                </a:lnTo>
                <a:lnTo>
                  <a:pt x="774" y="3409"/>
                </a:lnTo>
                <a:lnTo>
                  <a:pt x="755" y="3397"/>
                </a:lnTo>
                <a:lnTo>
                  <a:pt x="738" y="3384"/>
                </a:lnTo>
                <a:lnTo>
                  <a:pt x="719" y="3370"/>
                </a:lnTo>
                <a:lnTo>
                  <a:pt x="702" y="3356"/>
                </a:lnTo>
                <a:lnTo>
                  <a:pt x="684" y="3341"/>
                </a:lnTo>
                <a:lnTo>
                  <a:pt x="668" y="3327"/>
                </a:lnTo>
                <a:lnTo>
                  <a:pt x="650" y="3311"/>
                </a:lnTo>
                <a:lnTo>
                  <a:pt x="634" y="3296"/>
                </a:lnTo>
                <a:lnTo>
                  <a:pt x="617" y="3281"/>
                </a:lnTo>
                <a:lnTo>
                  <a:pt x="600" y="3266"/>
                </a:lnTo>
                <a:lnTo>
                  <a:pt x="584" y="3251"/>
                </a:lnTo>
                <a:lnTo>
                  <a:pt x="568" y="3235"/>
                </a:lnTo>
                <a:lnTo>
                  <a:pt x="551" y="3218"/>
                </a:lnTo>
                <a:lnTo>
                  <a:pt x="535" y="3202"/>
                </a:lnTo>
                <a:lnTo>
                  <a:pt x="519" y="3187"/>
                </a:lnTo>
                <a:lnTo>
                  <a:pt x="504" y="3170"/>
                </a:lnTo>
                <a:lnTo>
                  <a:pt x="488" y="3154"/>
                </a:lnTo>
                <a:lnTo>
                  <a:pt x="474" y="3137"/>
                </a:lnTo>
                <a:lnTo>
                  <a:pt x="459" y="3120"/>
                </a:lnTo>
                <a:lnTo>
                  <a:pt x="444" y="3103"/>
                </a:lnTo>
                <a:lnTo>
                  <a:pt x="430" y="3085"/>
                </a:lnTo>
                <a:lnTo>
                  <a:pt x="415" y="3068"/>
                </a:lnTo>
                <a:lnTo>
                  <a:pt x="401" y="3049"/>
                </a:lnTo>
                <a:lnTo>
                  <a:pt x="387" y="3032"/>
                </a:lnTo>
                <a:lnTo>
                  <a:pt x="373" y="3013"/>
                </a:lnTo>
                <a:lnTo>
                  <a:pt x="360" y="2997"/>
                </a:lnTo>
                <a:lnTo>
                  <a:pt x="346" y="2978"/>
                </a:lnTo>
                <a:lnTo>
                  <a:pt x="333" y="2959"/>
                </a:lnTo>
                <a:lnTo>
                  <a:pt x="320" y="2941"/>
                </a:lnTo>
                <a:lnTo>
                  <a:pt x="308" y="2921"/>
                </a:lnTo>
                <a:lnTo>
                  <a:pt x="297" y="2902"/>
                </a:lnTo>
                <a:lnTo>
                  <a:pt x="284" y="2882"/>
                </a:lnTo>
                <a:lnTo>
                  <a:pt x="273" y="2864"/>
                </a:lnTo>
                <a:lnTo>
                  <a:pt x="261" y="2844"/>
                </a:lnTo>
                <a:lnTo>
                  <a:pt x="249" y="2824"/>
                </a:lnTo>
                <a:lnTo>
                  <a:pt x="238" y="2805"/>
                </a:lnTo>
                <a:lnTo>
                  <a:pt x="227" y="2784"/>
                </a:lnTo>
                <a:lnTo>
                  <a:pt x="215" y="2764"/>
                </a:lnTo>
                <a:lnTo>
                  <a:pt x="205" y="2745"/>
                </a:lnTo>
                <a:lnTo>
                  <a:pt x="196" y="2724"/>
                </a:lnTo>
                <a:lnTo>
                  <a:pt x="185" y="2703"/>
                </a:lnTo>
                <a:lnTo>
                  <a:pt x="175" y="2682"/>
                </a:lnTo>
                <a:lnTo>
                  <a:pt x="165" y="2662"/>
                </a:lnTo>
                <a:lnTo>
                  <a:pt x="156" y="2640"/>
                </a:lnTo>
                <a:lnTo>
                  <a:pt x="147" y="2619"/>
                </a:lnTo>
                <a:lnTo>
                  <a:pt x="138" y="2599"/>
                </a:lnTo>
                <a:lnTo>
                  <a:pt x="129" y="2578"/>
                </a:lnTo>
                <a:lnTo>
                  <a:pt x="121" y="2556"/>
                </a:lnTo>
                <a:lnTo>
                  <a:pt x="113" y="2534"/>
                </a:lnTo>
                <a:lnTo>
                  <a:pt x="107" y="2513"/>
                </a:lnTo>
                <a:lnTo>
                  <a:pt x="99" y="2490"/>
                </a:lnTo>
                <a:lnTo>
                  <a:pt x="92" y="2468"/>
                </a:lnTo>
                <a:lnTo>
                  <a:pt x="85" y="2446"/>
                </a:lnTo>
                <a:lnTo>
                  <a:pt x="78" y="2424"/>
                </a:lnTo>
                <a:lnTo>
                  <a:pt x="71" y="2402"/>
                </a:lnTo>
                <a:lnTo>
                  <a:pt x="65" y="2380"/>
                </a:lnTo>
                <a:lnTo>
                  <a:pt x="59" y="2357"/>
                </a:lnTo>
                <a:lnTo>
                  <a:pt x="53" y="2334"/>
                </a:lnTo>
                <a:lnTo>
                  <a:pt x="47" y="2311"/>
                </a:lnTo>
                <a:lnTo>
                  <a:pt x="43" y="2289"/>
                </a:lnTo>
                <a:lnTo>
                  <a:pt x="38" y="2265"/>
                </a:lnTo>
                <a:lnTo>
                  <a:pt x="33" y="2242"/>
                </a:lnTo>
                <a:lnTo>
                  <a:pt x="29" y="2220"/>
                </a:lnTo>
                <a:lnTo>
                  <a:pt x="25" y="2196"/>
                </a:lnTo>
                <a:lnTo>
                  <a:pt x="21" y="2173"/>
                </a:lnTo>
                <a:lnTo>
                  <a:pt x="17" y="2149"/>
                </a:lnTo>
                <a:lnTo>
                  <a:pt x="15" y="2125"/>
                </a:lnTo>
                <a:lnTo>
                  <a:pt x="11" y="2102"/>
                </a:lnTo>
                <a:lnTo>
                  <a:pt x="9" y="2078"/>
                </a:lnTo>
                <a:lnTo>
                  <a:pt x="7" y="2054"/>
                </a:lnTo>
                <a:lnTo>
                  <a:pt x="4" y="2031"/>
                </a:lnTo>
                <a:lnTo>
                  <a:pt x="3" y="2006"/>
                </a:lnTo>
                <a:lnTo>
                  <a:pt x="2" y="1983"/>
                </a:lnTo>
                <a:lnTo>
                  <a:pt x="1" y="1959"/>
                </a:lnTo>
                <a:lnTo>
                  <a:pt x="0" y="1934"/>
                </a:lnTo>
                <a:lnTo>
                  <a:pt x="0" y="1910"/>
                </a:lnTo>
                <a:lnTo>
                  <a:pt x="0" y="1885"/>
                </a:lnTo>
                <a:lnTo>
                  <a:pt x="11" y="1885"/>
                </a:lnTo>
                <a:lnTo>
                  <a:pt x="11" y="1910"/>
                </a:lnTo>
                <a:lnTo>
                  <a:pt x="12" y="1934"/>
                </a:lnTo>
                <a:lnTo>
                  <a:pt x="12" y="1957"/>
                </a:lnTo>
                <a:lnTo>
                  <a:pt x="14" y="1982"/>
                </a:lnTo>
                <a:lnTo>
                  <a:pt x="15" y="2006"/>
                </a:lnTo>
                <a:lnTo>
                  <a:pt x="17" y="2030"/>
                </a:lnTo>
                <a:lnTo>
                  <a:pt x="18" y="2053"/>
                </a:lnTo>
                <a:lnTo>
                  <a:pt x="21" y="2076"/>
                </a:lnTo>
                <a:lnTo>
                  <a:pt x="24" y="2101"/>
                </a:lnTo>
                <a:lnTo>
                  <a:pt x="26" y="2124"/>
                </a:lnTo>
                <a:lnTo>
                  <a:pt x="30" y="2148"/>
                </a:lnTo>
                <a:lnTo>
                  <a:pt x="33" y="2171"/>
                </a:lnTo>
                <a:lnTo>
                  <a:pt x="37" y="2194"/>
                </a:lnTo>
                <a:lnTo>
                  <a:pt x="40" y="2217"/>
                </a:lnTo>
                <a:lnTo>
                  <a:pt x="45" y="2240"/>
                </a:lnTo>
                <a:lnTo>
                  <a:pt x="50" y="2263"/>
                </a:lnTo>
                <a:lnTo>
                  <a:pt x="54" y="2285"/>
                </a:lnTo>
                <a:lnTo>
                  <a:pt x="59" y="2308"/>
                </a:lnTo>
                <a:lnTo>
                  <a:pt x="65" y="2332"/>
                </a:lnTo>
                <a:lnTo>
                  <a:pt x="71" y="2354"/>
                </a:lnTo>
                <a:lnTo>
                  <a:pt x="77" y="2376"/>
                </a:lnTo>
                <a:lnTo>
                  <a:pt x="82" y="2399"/>
                </a:lnTo>
                <a:lnTo>
                  <a:pt x="89" y="2420"/>
                </a:lnTo>
                <a:lnTo>
                  <a:pt x="96" y="2443"/>
                </a:lnTo>
                <a:lnTo>
                  <a:pt x="103" y="2465"/>
                </a:lnTo>
                <a:lnTo>
                  <a:pt x="109" y="2486"/>
                </a:lnTo>
                <a:lnTo>
                  <a:pt x="116" y="2508"/>
                </a:lnTo>
                <a:lnTo>
                  <a:pt x="124" y="2530"/>
                </a:lnTo>
                <a:lnTo>
                  <a:pt x="133" y="2551"/>
                </a:lnTo>
                <a:lnTo>
                  <a:pt x="141" y="2573"/>
                </a:lnTo>
                <a:lnTo>
                  <a:pt x="149" y="2594"/>
                </a:lnTo>
                <a:lnTo>
                  <a:pt x="158" y="2614"/>
                </a:lnTo>
                <a:lnTo>
                  <a:pt x="168" y="2635"/>
                </a:lnTo>
                <a:lnTo>
                  <a:pt x="177" y="2656"/>
                </a:lnTo>
                <a:lnTo>
                  <a:pt x="186" y="2677"/>
                </a:lnTo>
                <a:lnTo>
                  <a:pt x="196" y="2698"/>
                </a:lnTo>
                <a:lnTo>
                  <a:pt x="206" y="2718"/>
                </a:lnTo>
                <a:lnTo>
                  <a:pt x="217" y="2739"/>
                </a:lnTo>
                <a:lnTo>
                  <a:pt x="227" y="2759"/>
                </a:lnTo>
                <a:lnTo>
                  <a:pt x="238" y="2780"/>
                </a:lnTo>
                <a:lnTo>
                  <a:pt x="248" y="2799"/>
                </a:lnTo>
                <a:lnTo>
                  <a:pt x="260" y="2818"/>
                </a:lnTo>
                <a:lnTo>
                  <a:pt x="271" y="2837"/>
                </a:lnTo>
                <a:lnTo>
                  <a:pt x="283" y="2857"/>
                </a:lnTo>
                <a:lnTo>
                  <a:pt x="295" y="2876"/>
                </a:lnTo>
                <a:lnTo>
                  <a:pt x="305" y="2895"/>
                </a:lnTo>
                <a:lnTo>
                  <a:pt x="318" y="2915"/>
                </a:lnTo>
                <a:lnTo>
                  <a:pt x="331" y="2934"/>
                </a:lnTo>
                <a:lnTo>
                  <a:pt x="344" y="2952"/>
                </a:lnTo>
                <a:lnTo>
                  <a:pt x="357" y="2971"/>
                </a:lnTo>
                <a:lnTo>
                  <a:pt x="369" y="2990"/>
                </a:lnTo>
                <a:lnTo>
                  <a:pt x="383" y="3006"/>
                </a:lnTo>
                <a:lnTo>
                  <a:pt x="397" y="3025"/>
                </a:lnTo>
                <a:lnTo>
                  <a:pt x="410" y="3042"/>
                </a:lnTo>
                <a:lnTo>
                  <a:pt x="424" y="3060"/>
                </a:lnTo>
                <a:lnTo>
                  <a:pt x="439" y="3077"/>
                </a:lnTo>
                <a:lnTo>
                  <a:pt x="453" y="3095"/>
                </a:lnTo>
                <a:lnTo>
                  <a:pt x="469" y="3112"/>
                </a:lnTo>
                <a:lnTo>
                  <a:pt x="484" y="3128"/>
                </a:lnTo>
                <a:lnTo>
                  <a:pt x="498" y="3146"/>
                </a:lnTo>
                <a:lnTo>
                  <a:pt x="513" y="3162"/>
                </a:lnTo>
                <a:lnTo>
                  <a:pt x="528" y="3179"/>
                </a:lnTo>
                <a:lnTo>
                  <a:pt x="543" y="3194"/>
                </a:lnTo>
                <a:lnTo>
                  <a:pt x="559" y="3210"/>
                </a:lnTo>
                <a:lnTo>
                  <a:pt x="576" y="3226"/>
                </a:lnTo>
                <a:lnTo>
                  <a:pt x="592" y="3242"/>
                </a:lnTo>
                <a:lnTo>
                  <a:pt x="608" y="3257"/>
                </a:lnTo>
                <a:lnTo>
                  <a:pt x="625" y="3272"/>
                </a:lnTo>
                <a:lnTo>
                  <a:pt x="641" y="3287"/>
                </a:lnTo>
                <a:lnTo>
                  <a:pt x="659" y="3302"/>
                </a:lnTo>
                <a:lnTo>
                  <a:pt x="676" y="3317"/>
                </a:lnTo>
                <a:lnTo>
                  <a:pt x="692" y="3331"/>
                </a:lnTo>
                <a:lnTo>
                  <a:pt x="710" y="3346"/>
                </a:lnTo>
                <a:lnTo>
                  <a:pt x="727" y="3360"/>
                </a:lnTo>
                <a:lnTo>
                  <a:pt x="745" y="3374"/>
                </a:lnTo>
                <a:lnTo>
                  <a:pt x="764" y="3387"/>
                </a:lnTo>
                <a:lnTo>
                  <a:pt x="781" y="3400"/>
                </a:lnTo>
                <a:lnTo>
                  <a:pt x="800" y="3413"/>
                </a:lnTo>
                <a:lnTo>
                  <a:pt x="818" y="3426"/>
                </a:lnTo>
                <a:lnTo>
                  <a:pt x="837" y="3439"/>
                </a:lnTo>
                <a:lnTo>
                  <a:pt x="856" y="3451"/>
                </a:lnTo>
                <a:lnTo>
                  <a:pt x="873" y="3464"/>
                </a:lnTo>
                <a:lnTo>
                  <a:pt x="893" y="3476"/>
                </a:lnTo>
                <a:lnTo>
                  <a:pt x="912" y="3488"/>
                </a:lnTo>
                <a:lnTo>
                  <a:pt x="932" y="3499"/>
                </a:lnTo>
                <a:lnTo>
                  <a:pt x="951" y="3511"/>
                </a:lnTo>
                <a:lnTo>
                  <a:pt x="971" y="3523"/>
                </a:lnTo>
                <a:lnTo>
                  <a:pt x="991" y="3533"/>
                </a:lnTo>
                <a:lnTo>
                  <a:pt x="1011" y="3544"/>
                </a:lnTo>
                <a:lnTo>
                  <a:pt x="1032" y="3554"/>
                </a:lnTo>
                <a:lnTo>
                  <a:pt x="1052" y="3565"/>
                </a:lnTo>
                <a:lnTo>
                  <a:pt x="1072" y="3575"/>
                </a:lnTo>
                <a:lnTo>
                  <a:pt x="1091" y="3583"/>
                </a:lnTo>
                <a:lnTo>
                  <a:pt x="1112" y="3593"/>
                </a:lnTo>
                <a:lnTo>
                  <a:pt x="1133" y="3602"/>
                </a:lnTo>
                <a:lnTo>
                  <a:pt x="1154" y="3611"/>
                </a:lnTo>
                <a:lnTo>
                  <a:pt x="1175" y="3621"/>
                </a:lnTo>
                <a:lnTo>
                  <a:pt x="1198" y="3629"/>
                </a:lnTo>
                <a:lnTo>
                  <a:pt x="1218" y="3637"/>
                </a:lnTo>
                <a:lnTo>
                  <a:pt x="1241" y="3645"/>
                </a:lnTo>
                <a:lnTo>
                  <a:pt x="1260" y="3653"/>
                </a:lnTo>
                <a:lnTo>
                  <a:pt x="1283" y="3660"/>
                </a:lnTo>
                <a:lnTo>
                  <a:pt x="1305" y="3668"/>
                </a:lnTo>
                <a:lnTo>
                  <a:pt x="1327" y="3675"/>
                </a:lnTo>
                <a:lnTo>
                  <a:pt x="1349" y="3681"/>
                </a:lnTo>
                <a:lnTo>
                  <a:pt x="1371" y="3688"/>
                </a:lnTo>
                <a:lnTo>
                  <a:pt x="1393" y="3694"/>
                </a:lnTo>
                <a:lnTo>
                  <a:pt x="1416" y="3700"/>
                </a:lnTo>
                <a:lnTo>
                  <a:pt x="1438" y="3706"/>
                </a:lnTo>
                <a:lnTo>
                  <a:pt x="1460" y="3712"/>
                </a:lnTo>
                <a:lnTo>
                  <a:pt x="1483" y="3716"/>
                </a:lnTo>
                <a:lnTo>
                  <a:pt x="1505" y="3721"/>
                </a:lnTo>
                <a:lnTo>
                  <a:pt x="1529" y="3726"/>
                </a:lnTo>
                <a:lnTo>
                  <a:pt x="1552" y="3730"/>
                </a:lnTo>
                <a:lnTo>
                  <a:pt x="1575" y="3734"/>
                </a:lnTo>
                <a:lnTo>
                  <a:pt x="1599" y="3738"/>
                </a:lnTo>
                <a:lnTo>
                  <a:pt x="1622" y="3741"/>
                </a:lnTo>
                <a:lnTo>
                  <a:pt x="1644" y="3744"/>
                </a:lnTo>
                <a:lnTo>
                  <a:pt x="1668" y="3748"/>
                </a:lnTo>
                <a:lnTo>
                  <a:pt x="1692" y="3750"/>
                </a:lnTo>
                <a:lnTo>
                  <a:pt x="1715" y="3752"/>
                </a:lnTo>
                <a:lnTo>
                  <a:pt x="1740" y="3754"/>
                </a:lnTo>
                <a:lnTo>
                  <a:pt x="1763" y="3756"/>
                </a:lnTo>
                <a:lnTo>
                  <a:pt x="1788" y="3757"/>
                </a:lnTo>
                <a:lnTo>
                  <a:pt x="1811" y="3758"/>
                </a:lnTo>
                <a:lnTo>
                  <a:pt x="1834" y="3759"/>
                </a:lnTo>
                <a:lnTo>
                  <a:pt x="1859" y="3759"/>
                </a:lnTo>
                <a:lnTo>
                  <a:pt x="1883" y="3759"/>
                </a:lnTo>
                <a:close/>
                <a:moveTo>
                  <a:pt x="3757" y="1885"/>
                </a:moveTo>
                <a:lnTo>
                  <a:pt x="3769" y="1885"/>
                </a:lnTo>
                <a:lnTo>
                  <a:pt x="3768" y="1910"/>
                </a:lnTo>
                <a:lnTo>
                  <a:pt x="3768" y="1934"/>
                </a:lnTo>
                <a:lnTo>
                  <a:pt x="3767" y="1959"/>
                </a:lnTo>
                <a:lnTo>
                  <a:pt x="3766" y="1983"/>
                </a:lnTo>
                <a:lnTo>
                  <a:pt x="3765" y="2006"/>
                </a:lnTo>
                <a:lnTo>
                  <a:pt x="3764" y="2031"/>
                </a:lnTo>
                <a:lnTo>
                  <a:pt x="3761" y="2054"/>
                </a:lnTo>
                <a:lnTo>
                  <a:pt x="3759" y="2078"/>
                </a:lnTo>
                <a:lnTo>
                  <a:pt x="3757" y="2102"/>
                </a:lnTo>
                <a:lnTo>
                  <a:pt x="3753" y="2125"/>
                </a:lnTo>
                <a:lnTo>
                  <a:pt x="3751" y="2149"/>
                </a:lnTo>
                <a:lnTo>
                  <a:pt x="3747" y="2173"/>
                </a:lnTo>
                <a:lnTo>
                  <a:pt x="3744" y="2196"/>
                </a:lnTo>
                <a:lnTo>
                  <a:pt x="3739" y="2220"/>
                </a:lnTo>
                <a:lnTo>
                  <a:pt x="3734" y="2242"/>
                </a:lnTo>
                <a:lnTo>
                  <a:pt x="3730" y="2265"/>
                </a:lnTo>
                <a:lnTo>
                  <a:pt x="3725" y="2289"/>
                </a:lnTo>
                <a:lnTo>
                  <a:pt x="3720" y="2311"/>
                </a:lnTo>
                <a:lnTo>
                  <a:pt x="3715" y="2334"/>
                </a:lnTo>
                <a:lnTo>
                  <a:pt x="3710" y="2357"/>
                </a:lnTo>
                <a:lnTo>
                  <a:pt x="3704" y="2380"/>
                </a:lnTo>
                <a:lnTo>
                  <a:pt x="3698" y="2402"/>
                </a:lnTo>
                <a:lnTo>
                  <a:pt x="3691" y="2424"/>
                </a:lnTo>
                <a:lnTo>
                  <a:pt x="3684" y="2446"/>
                </a:lnTo>
                <a:lnTo>
                  <a:pt x="3677" y="2468"/>
                </a:lnTo>
                <a:lnTo>
                  <a:pt x="3670" y="2490"/>
                </a:lnTo>
                <a:lnTo>
                  <a:pt x="3663" y="2513"/>
                </a:lnTo>
                <a:lnTo>
                  <a:pt x="3655" y="2534"/>
                </a:lnTo>
                <a:lnTo>
                  <a:pt x="3647" y="2556"/>
                </a:lnTo>
                <a:lnTo>
                  <a:pt x="3639" y="2578"/>
                </a:lnTo>
                <a:lnTo>
                  <a:pt x="3629" y="2599"/>
                </a:lnTo>
                <a:lnTo>
                  <a:pt x="3621" y="2619"/>
                </a:lnTo>
                <a:lnTo>
                  <a:pt x="3612" y="2640"/>
                </a:lnTo>
                <a:lnTo>
                  <a:pt x="3603" y="2662"/>
                </a:lnTo>
                <a:lnTo>
                  <a:pt x="3593" y="2682"/>
                </a:lnTo>
                <a:lnTo>
                  <a:pt x="3583" y="2703"/>
                </a:lnTo>
                <a:lnTo>
                  <a:pt x="3573" y="2724"/>
                </a:lnTo>
                <a:lnTo>
                  <a:pt x="3563" y="2745"/>
                </a:lnTo>
                <a:lnTo>
                  <a:pt x="3552" y="2764"/>
                </a:lnTo>
                <a:lnTo>
                  <a:pt x="3541" y="2784"/>
                </a:lnTo>
                <a:lnTo>
                  <a:pt x="3530" y="2805"/>
                </a:lnTo>
                <a:lnTo>
                  <a:pt x="3520" y="2824"/>
                </a:lnTo>
                <a:lnTo>
                  <a:pt x="3508" y="2844"/>
                </a:lnTo>
                <a:lnTo>
                  <a:pt x="3496" y="2864"/>
                </a:lnTo>
                <a:lnTo>
                  <a:pt x="3485" y="2882"/>
                </a:lnTo>
                <a:lnTo>
                  <a:pt x="3472" y="2902"/>
                </a:lnTo>
                <a:lnTo>
                  <a:pt x="3460" y="2921"/>
                </a:lnTo>
                <a:lnTo>
                  <a:pt x="3447" y="2941"/>
                </a:lnTo>
                <a:lnTo>
                  <a:pt x="3435" y="2959"/>
                </a:lnTo>
                <a:lnTo>
                  <a:pt x="3422" y="2978"/>
                </a:lnTo>
                <a:lnTo>
                  <a:pt x="3408" y="2997"/>
                </a:lnTo>
                <a:lnTo>
                  <a:pt x="3395" y="3013"/>
                </a:lnTo>
                <a:lnTo>
                  <a:pt x="3381" y="3032"/>
                </a:lnTo>
                <a:lnTo>
                  <a:pt x="3367" y="3049"/>
                </a:lnTo>
                <a:lnTo>
                  <a:pt x="3353" y="3068"/>
                </a:lnTo>
                <a:lnTo>
                  <a:pt x="3338" y="3085"/>
                </a:lnTo>
                <a:lnTo>
                  <a:pt x="3325" y="3103"/>
                </a:lnTo>
                <a:lnTo>
                  <a:pt x="3310" y="3120"/>
                </a:lnTo>
                <a:lnTo>
                  <a:pt x="3295" y="3137"/>
                </a:lnTo>
                <a:lnTo>
                  <a:pt x="3279" y="3154"/>
                </a:lnTo>
                <a:lnTo>
                  <a:pt x="3264" y="3170"/>
                </a:lnTo>
                <a:lnTo>
                  <a:pt x="3249" y="3187"/>
                </a:lnTo>
                <a:lnTo>
                  <a:pt x="3233" y="3202"/>
                </a:lnTo>
                <a:lnTo>
                  <a:pt x="3216" y="3218"/>
                </a:lnTo>
                <a:lnTo>
                  <a:pt x="3200" y="3235"/>
                </a:lnTo>
                <a:lnTo>
                  <a:pt x="3184" y="3251"/>
                </a:lnTo>
                <a:lnTo>
                  <a:pt x="3168" y="3266"/>
                </a:lnTo>
                <a:lnTo>
                  <a:pt x="3151" y="3281"/>
                </a:lnTo>
                <a:lnTo>
                  <a:pt x="3135" y="3296"/>
                </a:lnTo>
                <a:lnTo>
                  <a:pt x="3119" y="3311"/>
                </a:lnTo>
                <a:lnTo>
                  <a:pt x="3101" y="3327"/>
                </a:lnTo>
                <a:lnTo>
                  <a:pt x="3084" y="3341"/>
                </a:lnTo>
                <a:lnTo>
                  <a:pt x="3066" y="3356"/>
                </a:lnTo>
                <a:lnTo>
                  <a:pt x="3047" y="3370"/>
                </a:lnTo>
                <a:lnTo>
                  <a:pt x="3030" y="3384"/>
                </a:lnTo>
                <a:lnTo>
                  <a:pt x="3011" y="3397"/>
                </a:lnTo>
                <a:lnTo>
                  <a:pt x="2994" y="3409"/>
                </a:lnTo>
                <a:lnTo>
                  <a:pt x="2975" y="3423"/>
                </a:lnTo>
                <a:lnTo>
                  <a:pt x="2956" y="3436"/>
                </a:lnTo>
                <a:lnTo>
                  <a:pt x="2939" y="3449"/>
                </a:lnTo>
                <a:lnTo>
                  <a:pt x="2919" y="3462"/>
                </a:lnTo>
                <a:lnTo>
                  <a:pt x="2900" y="3474"/>
                </a:lnTo>
                <a:lnTo>
                  <a:pt x="2881" y="3486"/>
                </a:lnTo>
                <a:lnTo>
                  <a:pt x="2862" y="3498"/>
                </a:lnTo>
                <a:lnTo>
                  <a:pt x="2842" y="3510"/>
                </a:lnTo>
                <a:lnTo>
                  <a:pt x="2822" y="3521"/>
                </a:lnTo>
                <a:lnTo>
                  <a:pt x="2802" y="3533"/>
                </a:lnTo>
                <a:lnTo>
                  <a:pt x="2781" y="3544"/>
                </a:lnTo>
                <a:lnTo>
                  <a:pt x="2763" y="3555"/>
                </a:lnTo>
                <a:lnTo>
                  <a:pt x="2743" y="3566"/>
                </a:lnTo>
                <a:lnTo>
                  <a:pt x="2722" y="3576"/>
                </a:lnTo>
                <a:lnTo>
                  <a:pt x="2701" y="3584"/>
                </a:lnTo>
                <a:lnTo>
                  <a:pt x="2680" y="3595"/>
                </a:lnTo>
                <a:lnTo>
                  <a:pt x="2660" y="3604"/>
                </a:lnTo>
                <a:lnTo>
                  <a:pt x="2638" y="3614"/>
                </a:lnTo>
                <a:lnTo>
                  <a:pt x="2617" y="3623"/>
                </a:lnTo>
                <a:lnTo>
                  <a:pt x="2596" y="3631"/>
                </a:lnTo>
                <a:lnTo>
                  <a:pt x="2575" y="3640"/>
                </a:lnTo>
                <a:lnTo>
                  <a:pt x="2554" y="3649"/>
                </a:lnTo>
                <a:lnTo>
                  <a:pt x="2532" y="3657"/>
                </a:lnTo>
                <a:lnTo>
                  <a:pt x="2511" y="3665"/>
                </a:lnTo>
                <a:lnTo>
                  <a:pt x="2489" y="3672"/>
                </a:lnTo>
                <a:lnTo>
                  <a:pt x="2467" y="3679"/>
                </a:lnTo>
                <a:lnTo>
                  <a:pt x="2444" y="3686"/>
                </a:lnTo>
                <a:lnTo>
                  <a:pt x="2422" y="3693"/>
                </a:lnTo>
                <a:lnTo>
                  <a:pt x="2399" y="3700"/>
                </a:lnTo>
                <a:lnTo>
                  <a:pt x="2378" y="3706"/>
                </a:lnTo>
                <a:lnTo>
                  <a:pt x="2356" y="3712"/>
                </a:lnTo>
                <a:lnTo>
                  <a:pt x="2332" y="3717"/>
                </a:lnTo>
                <a:lnTo>
                  <a:pt x="2309" y="3723"/>
                </a:lnTo>
                <a:lnTo>
                  <a:pt x="2287" y="3728"/>
                </a:lnTo>
                <a:lnTo>
                  <a:pt x="2264" y="3734"/>
                </a:lnTo>
                <a:lnTo>
                  <a:pt x="2240" y="3737"/>
                </a:lnTo>
                <a:lnTo>
                  <a:pt x="2217" y="3742"/>
                </a:lnTo>
                <a:lnTo>
                  <a:pt x="2195" y="3747"/>
                </a:lnTo>
                <a:lnTo>
                  <a:pt x="2171" y="3750"/>
                </a:lnTo>
                <a:lnTo>
                  <a:pt x="2147" y="3754"/>
                </a:lnTo>
                <a:lnTo>
                  <a:pt x="2124" y="3756"/>
                </a:lnTo>
                <a:lnTo>
                  <a:pt x="2100" y="3759"/>
                </a:lnTo>
                <a:lnTo>
                  <a:pt x="2076" y="3762"/>
                </a:lnTo>
                <a:lnTo>
                  <a:pt x="2052" y="3764"/>
                </a:lnTo>
                <a:lnTo>
                  <a:pt x="2028" y="3766"/>
                </a:lnTo>
                <a:lnTo>
                  <a:pt x="2005" y="3768"/>
                </a:lnTo>
                <a:lnTo>
                  <a:pt x="1981" y="3769"/>
                </a:lnTo>
                <a:lnTo>
                  <a:pt x="1957" y="3770"/>
                </a:lnTo>
                <a:lnTo>
                  <a:pt x="1932" y="3771"/>
                </a:lnTo>
                <a:lnTo>
                  <a:pt x="1908" y="3771"/>
                </a:lnTo>
                <a:lnTo>
                  <a:pt x="1883" y="3772"/>
                </a:lnTo>
                <a:lnTo>
                  <a:pt x="1883" y="3759"/>
                </a:lnTo>
                <a:lnTo>
                  <a:pt x="1908" y="3759"/>
                </a:lnTo>
                <a:lnTo>
                  <a:pt x="1932" y="3759"/>
                </a:lnTo>
                <a:lnTo>
                  <a:pt x="1956" y="3758"/>
                </a:lnTo>
                <a:lnTo>
                  <a:pt x="1980" y="3757"/>
                </a:lnTo>
                <a:lnTo>
                  <a:pt x="2005" y="3756"/>
                </a:lnTo>
                <a:lnTo>
                  <a:pt x="2027" y="3754"/>
                </a:lnTo>
                <a:lnTo>
                  <a:pt x="2051" y="3752"/>
                </a:lnTo>
                <a:lnTo>
                  <a:pt x="2075" y="3750"/>
                </a:lnTo>
                <a:lnTo>
                  <a:pt x="2099" y="3748"/>
                </a:lnTo>
                <a:lnTo>
                  <a:pt x="2122" y="3744"/>
                </a:lnTo>
                <a:lnTo>
                  <a:pt x="2146" y="3741"/>
                </a:lnTo>
                <a:lnTo>
                  <a:pt x="2169" y="3738"/>
                </a:lnTo>
                <a:lnTo>
                  <a:pt x="2192" y="3734"/>
                </a:lnTo>
                <a:lnTo>
                  <a:pt x="2215" y="3730"/>
                </a:lnTo>
                <a:lnTo>
                  <a:pt x="2238" y="3726"/>
                </a:lnTo>
                <a:lnTo>
                  <a:pt x="2261" y="3721"/>
                </a:lnTo>
                <a:lnTo>
                  <a:pt x="2283" y="3716"/>
                </a:lnTo>
                <a:lnTo>
                  <a:pt x="2307" y="3712"/>
                </a:lnTo>
                <a:lnTo>
                  <a:pt x="2330" y="3706"/>
                </a:lnTo>
                <a:lnTo>
                  <a:pt x="2352" y="3700"/>
                </a:lnTo>
                <a:lnTo>
                  <a:pt x="2374" y="3694"/>
                </a:lnTo>
                <a:lnTo>
                  <a:pt x="2397" y="3688"/>
                </a:lnTo>
                <a:lnTo>
                  <a:pt x="2419" y="3681"/>
                </a:lnTo>
                <a:lnTo>
                  <a:pt x="2441" y="3675"/>
                </a:lnTo>
                <a:lnTo>
                  <a:pt x="2463" y="3668"/>
                </a:lnTo>
                <a:lnTo>
                  <a:pt x="2484" y="3660"/>
                </a:lnTo>
                <a:lnTo>
                  <a:pt x="2506" y="3653"/>
                </a:lnTo>
                <a:lnTo>
                  <a:pt x="2528" y="3645"/>
                </a:lnTo>
                <a:lnTo>
                  <a:pt x="2549" y="3637"/>
                </a:lnTo>
                <a:lnTo>
                  <a:pt x="2571" y="3629"/>
                </a:lnTo>
                <a:lnTo>
                  <a:pt x="2591" y="3621"/>
                </a:lnTo>
                <a:lnTo>
                  <a:pt x="2612" y="3611"/>
                </a:lnTo>
                <a:lnTo>
                  <a:pt x="2633" y="3602"/>
                </a:lnTo>
                <a:lnTo>
                  <a:pt x="2654" y="3593"/>
                </a:lnTo>
                <a:lnTo>
                  <a:pt x="2675" y="3583"/>
                </a:lnTo>
                <a:lnTo>
                  <a:pt x="2696" y="3575"/>
                </a:lnTo>
                <a:lnTo>
                  <a:pt x="2716" y="3565"/>
                </a:lnTo>
                <a:lnTo>
                  <a:pt x="2737" y="3554"/>
                </a:lnTo>
                <a:lnTo>
                  <a:pt x="2757" y="3544"/>
                </a:lnTo>
                <a:lnTo>
                  <a:pt x="2777" y="3533"/>
                </a:lnTo>
                <a:lnTo>
                  <a:pt x="2797" y="3523"/>
                </a:lnTo>
                <a:lnTo>
                  <a:pt x="2816" y="3511"/>
                </a:lnTo>
                <a:lnTo>
                  <a:pt x="2835" y="3499"/>
                </a:lnTo>
                <a:lnTo>
                  <a:pt x="2855" y="3488"/>
                </a:lnTo>
                <a:lnTo>
                  <a:pt x="2875" y="3476"/>
                </a:lnTo>
                <a:lnTo>
                  <a:pt x="2893" y="3464"/>
                </a:lnTo>
                <a:lnTo>
                  <a:pt x="2913" y="3451"/>
                </a:lnTo>
                <a:lnTo>
                  <a:pt x="2932" y="3439"/>
                </a:lnTo>
                <a:lnTo>
                  <a:pt x="2951" y="3426"/>
                </a:lnTo>
                <a:lnTo>
                  <a:pt x="2968" y="3413"/>
                </a:lnTo>
                <a:lnTo>
                  <a:pt x="2987" y="3400"/>
                </a:lnTo>
                <a:lnTo>
                  <a:pt x="3004" y="3387"/>
                </a:lnTo>
                <a:lnTo>
                  <a:pt x="3023" y="3374"/>
                </a:lnTo>
                <a:lnTo>
                  <a:pt x="3040" y="3360"/>
                </a:lnTo>
                <a:lnTo>
                  <a:pt x="3058" y="3346"/>
                </a:lnTo>
                <a:lnTo>
                  <a:pt x="3075" y="3331"/>
                </a:lnTo>
                <a:lnTo>
                  <a:pt x="3093" y="3317"/>
                </a:lnTo>
                <a:lnTo>
                  <a:pt x="3110" y="3302"/>
                </a:lnTo>
                <a:lnTo>
                  <a:pt x="3127" y="3287"/>
                </a:lnTo>
                <a:lnTo>
                  <a:pt x="3144" y="3272"/>
                </a:lnTo>
                <a:lnTo>
                  <a:pt x="3159" y="3257"/>
                </a:lnTo>
                <a:lnTo>
                  <a:pt x="3176" y="3242"/>
                </a:lnTo>
                <a:lnTo>
                  <a:pt x="3192" y="3226"/>
                </a:lnTo>
                <a:lnTo>
                  <a:pt x="3208" y="3210"/>
                </a:lnTo>
                <a:lnTo>
                  <a:pt x="3225" y="3194"/>
                </a:lnTo>
                <a:lnTo>
                  <a:pt x="3240" y="3179"/>
                </a:lnTo>
                <a:lnTo>
                  <a:pt x="3255" y="3162"/>
                </a:lnTo>
                <a:lnTo>
                  <a:pt x="3270" y="3146"/>
                </a:lnTo>
                <a:lnTo>
                  <a:pt x="3285" y="3128"/>
                </a:lnTo>
                <a:lnTo>
                  <a:pt x="3300" y="3112"/>
                </a:lnTo>
                <a:lnTo>
                  <a:pt x="3316" y="3095"/>
                </a:lnTo>
                <a:lnTo>
                  <a:pt x="3330" y="3077"/>
                </a:lnTo>
                <a:lnTo>
                  <a:pt x="3344" y="3060"/>
                </a:lnTo>
                <a:lnTo>
                  <a:pt x="3358" y="3042"/>
                </a:lnTo>
                <a:lnTo>
                  <a:pt x="3370" y="3025"/>
                </a:lnTo>
                <a:lnTo>
                  <a:pt x="3384" y="3006"/>
                </a:lnTo>
                <a:lnTo>
                  <a:pt x="3398" y="2990"/>
                </a:lnTo>
                <a:lnTo>
                  <a:pt x="3411" y="2971"/>
                </a:lnTo>
                <a:lnTo>
                  <a:pt x="3424" y="2952"/>
                </a:lnTo>
                <a:lnTo>
                  <a:pt x="3437" y="2934"/>
                </a:lnTo>
                <a:lnTo>
                  <a:pt x="3450" y="2915"/>
                </a:lnTo>
                <a:lnTo>
                  <a:pt x="3463" y="2895"/>
                </a:lnTo>
                <a:lnTo>
                  <a:pt x="3474" y="2876"/>
                </a:lnTo>
                <a:lnTo>
                  <a:pt x="3486" y="2857"/>
                </a:lnTo>
                <a:lnTo>
                  <a:pt x="3498" y="2837"/>
                </a:lnTo>
                <a:lnTo>
                  <a:pt x="3509" y="2818"/>
                </a:lnTo>
                <a:lnTo>
                  <a:pt x="3521" y="2799"/>
                </a:lnTo>
                <a:lnTo>
                  <a:pt x="3530" y="2780"/>
                </a:lnTo>
                <a:lnTo>
                  <a:pt x="3541" y="2759"/>
                </a:lnTo>
                <a:lnTo>
                  <a:pt x="3551" y="2739"/>
                </a:lnTo>
                <a:lnTo>
                  <a:pt x="3562" y="2718"/>
                </a:lnTo>
                <a:lnTo>
                  <a:pt x="3572" y="2698"/>
                </a:lnTo>
                <a:lnTo>
                  <a:pt x="3582" y="2677"/>
                </a:lnTo>
                <a:lnTo>
                  <a:pt x="3591" y="2656"/>
                </a:lnTo>
                <a:lnTo>
                  <a:pt x="3600" y="2635"/>
                </a:lnTo>
                <a:lnTo>
                  <a:pt x="3610" y="2614"/>
                </a:lnTo>
                <a:lnTo>
                  <a:pt x="3619" y="2594"/>
                </a:lnTo>
                <a:lnTo>
                  <a:pt x="3627" y="2573"/>
                </a:lnTo>
                <a:lnTo>
                  <a:pt x="3635" y="2551"/>
                </a:lnTo>
                <a:lnTo>
                  <a:pt x="3643" y="2530"/>
                </a:lnTo>
                <a:lnTo>
                  <a:pt x="3652" y="2508"/>
                </a:lnTo>
                <a:lnTo>
                  <a:pt x="3659" y="2486"/>
                </a:lnTo>
                <a:lnTo>
                  <a:pt x="3667" y="2465"/>
                </a:lnTo>
                <a:lnTo>
                  <a:pt x="3674" y="2443"/>
                </a:lnTo>
                <a:lnTo>
                  <a:pt x="3680" y="2420"/>
                </a:lnTo>
                <a:lnTo>
                  <a:pt x="3687" y="2399"/>
                </a:lnTo>
                <a:lnTo>
                  <a:pt x="3692" y="2376"/>
                </a:lnTo>
                <a:lnTo>
                  <a:pt x="3698" y="2354"/>
                </a:lnTo>
                <a:lnTo>
                  <a:pt x="3704" y="2332"/>
                </a:lnTo>
                <a:lnTo>
                  <a:pt x="3710" y="2308"/>
                </a:lnTo>
                <a:lnTo>
                  <a:pt x="3713" y="2285"/>
                </a:lnTo>
                <a:lnTo>
                  <a:pt x="3718" y="2263"/>
                </a:lnTo>
                <a:lnTo>
                  <a:pt x="3723" y="2240"/>
                </a:lnTo>
                <a:lnTo>
                  <a:pt x="3727" y="2217"/>
                </a:lnTo>
                <a:lnTo>
                  <a:pt x="3731" y="2194"/>
                </a:lnTo>
                <a:lnTo>
                  <a:pt x="3736" y="2171"/>
                </a:lnTo>
                <a:lnTo>
                  <a:pt x="3738" y="2148"/>
                </a:lnTo>
                <a:lnTo>
                  <a:pt x="3741" y="2124"/>
                </a:lnTo>
                <a:lnTo>
                  <a:pt x="3745" y="2100"/>
                </a:lnTo>
                <a:lnTo>
                  <a:pt x="3747" y="2076"/>
                </a:lnTo>
                <a:lnTo>
                  <a:pt x="3750" y="2053"/>
                </a:lnTo>
                <a:lnTo>
                  <a:pt x="3751" y="2030"/>
                </a:lnTo>
                <a:lnTo>
                  <a:pt x="3753" y="2006"/>
                </a:lnTo>
                <a:lnTo>
                  <a:pt x="3754" y="1982"/>
                </a:lnTo>
                <a:lnTo>
                  <a:pt x="3755" y="1957"/>
                </a:lnTo>
                <a:lnTo>
                  <a:pt x="3757" y="1934"/>
                </a:lnTo>
                <a:lnTo>
                  <a:pt x="3757" y="1910"/>
                </a:lnTo>
                <a:lnTo>
                  <a:pt x="3757" y="1885"/>
                </a:lnTo>
                <a:close/>
                <a:moveTo>
                  <a:pt x="1883" y="13"/>
                </a:moveTo>
                <a:lnTo>
                  <a:pt x="1883" y="0"/>
                </a:lnTo>
                <a:lnTo>
                  <a:pt x="1908" y="1"/>
                </a:lnTo>
                <a:lnTo>
                  <a:pt x="1932" y="1"/>
                </a:lnTo>
                <a:lnTo>
                  <a:pt x="1957" y="3"/>
                </a:lnTo>
                <a:lnTo>
                  <a:pt x="1981" y="4"/>
                </a:lnTo>
                <a:lnTo>
                  <a:pt x="2005" y="5"/>
                </a:lnTo>
                <a:lnTo>
                  <a:pt x="2028" y="6"/>
                </a:lnTo>
                <a:lnTo>
                  <a:pt x="2052" y="8"/>
                </a:lnTo>
                <a:lnTo>
                  <a:pt x="2076" y="11"/>
                </a:lnTo>
                <a:lnTo>
                  <a:pt x="2100" y="13"/>
                </a:lnTo>
                <a:lnTo>
                  <a:pt x="2124" y="17"/>
                </a:lnTo>
                <a:lnTo>
                  <a:pt x="2147" y="19"/>
                </a:lnTo>
                <a:lnTo>
                  <a:pt x="2171" y="22"/>
                </a:lnTo>
                <a:lnTo>
                  <a:pt x="2195" y="26"/>
                </a:lnTo>
                <a:lnTo>
                  <a:pt x="2217" y="31"/>
                </a:lnTo>
                <a:lnTo>
                  <a:pt x="2240" y="35"/>
                </a:lnTo>
                <a:lnTo>
                  <a:pt x="2264" y="40"/>
                </a:lnTo>
                <a:lnTo>
                  <a:pt x="2287" y="45"/>
                </a:lnTo>
                <a:lnTo>
                  <a:pt x="2309" y="49"/>
                </a:lnTo>
                <a:lnTo>
                  <a:pt x="2332" y="55"/>
                </a:lnTo>
                <a:lnTo>
                  <a:pt x="2356" y="61"/>
                </a:lnTo>
                <a:lnTo>
                  <a:pt x="2378" y="67"/>
                </a:lnTo>
                <a:lnTo>
                  <a:pt x="2399" y="73"/>
                </a:lnTo>
                <a:lnTo>
                  <a:pt x="2422" y="80"/>
                </a:lnTo>
                <a:lnTo>
                  <a:pt x="2444" y="87"/>
                </a:lnTo>
                <a:lnTo>
                  <a:pt x="2467" y="92"/>
                </a:lnTo>
                <a:lnTo>
                  <a:pt x="2489" y="99"/>
                </a:lnTo>
                <a:lnTo>
                  <a:pt x="2511" y="106"/>
                </a:lnTo>
                <a:lnTo>
                  <a:pt x="2532" y="115"/>
                </a:lnTo>
                <a:lnTo>
                  <a:pt x="2554" y="123"/>
                </a:lnTo>
                <a:lnTo>
                  <a:pt x="2575" y="131"/>
                </a:lnTo>
                <a:lnTo>
                  <a:pt x="2596" y="140"/>
                </a:lnTo>
                <a:lnTo>
                  <a:pt x="2617" y="148"/>
                </a:lnTo>
                <a:lnTo>
                  <a:pt x="2638" y="158"/>
                </a:lnTo>
                <a:lnTo>
                  <a:pt x="2660" y="167"/>
                </a:lnTo>
                <a:lnTo>
                  <a:pt x="2680" y="176"/>
                </a:lnTo>
                <a:lnTo>
                  <a:pt x="2701" y="187"/>
                </a:lnTo>
                <a:lnTo>
                  <a:pt x="2722" y="196"/>
                </a:lnTo>
                <a:lnTo>
                  <a:pt x="2743" y="207"/>
                </a:lnTo>
                <a:lnTo>
                  <a:pt x="2763" y="217"/>
                </a:lnTo>
                <a:lnTo>
                  <a:pt x="2781" y="229"/>
                </a:lnTo>
                <a:lnTo>
                  <a:pt x="2802" y="239"/>
                </a:lnTo>
                <a:lnTo>
                  <a:pt x="2822" y="251"/>
                </a:lnTo>
                <a:lnTo>
                  <a:pt x="2842" y="263"/>
                </a:lnTo>
                <a:lnTo>
                  <a:pt x="2862" y="274"/>
                </a:lnTo>
                <a:lnTo>
                  <a:pt x="2881" y="285"/>
                </a:lnTo>
                <a:lnTo>
                  <a:pt x="2900" y="298"/>
                </a:lnTo>
                <a:lnTo>
                  <a:pt x="2919" y="309"/>
                </a:lnTo>
                <a:lnTo>
                  <a:pt x="2939" y="322"/>
                </a:lnTo>
                <a:lnTo>
                  <a:pt x="2956" y="335"/>
                </a:lnTo>
                <a:lnTo>
                  <a:pt x="2975" y="348"/>
                </a:lnTo>
                <a:lnTo>
                  <a:pt x="2994" y="362"/>
                </a:lnTo>
                <a:lnTo>
                  <a:pt x="3011" y="375"/>
                </a:lnTo>
                <a:lnTo>
                  <a:pt x="3030" y="389"/>
                </a:lnTo>
                <a:lnTo>
                  <a:pt x="3047" y="403"/>
                </a:lnTo>
                <a:lnTo>
                  <a:pt x="3066" y="417"/>
                </a:lnTo>
                <a:lnTo>
                  <a:pt x="3084" y="432"/>
                </a:lnTo>
                <a:lnTo>
                  <a:pt x="3101" y="446"/>
                </a:lnTo>
                <a:lnTo>
                  <a:pt x="3119" y="461"/>
                </a:lnTo>
                <a:lnTo>
                  <a:pt x="3135" y="476"/>
                </a:lnTo>
                <a:lnTo>
                  <a:pt x="3151" y="490"/>
                </a:lnTo>
                <a:lnTo>
                  <a:pt x="3168" y="505"/>
                </a:lnTo>
                <a:lnTo>
                  <a:pt x="3184" y="520"/>
                </a:lnTo>
                <a:lnTo>
                  <a:pt x="3200" y="537"/>
                </a:lnTo>
                <a:lnTo>
                  <a:pt x="3216" y="553"/>
                </a:lnTo>
                <a:lnTo>
                  <a:pt x="3233" y="568"/>
                </a:lnTo>
                <a:lnTo>
                  <a:pt x="3249" y="585"/>
                </a:lnTo>
                <a:lnTo>
                  <a:pt x="3264" y="602"/>
                </a:lnTo>
                <a:lnTo>
                  <a:pt x="3279" y="618"/>
                </a:lnTo>
                <a:lnTo>
                  <a:pt x="3295" y="636"/>
                </a:lnTo>
                <a:lnTo>
                  <a:pt x="3310" y="652"/>
                </a:lnTo>
                <a:lnTo>
                  <a:pt x="3325" y="670"/>
                </a:lnTo>
                <a:lnTo>
                  <a:pt x="3338" y="686"/>
                </a:lnTo>
                <a:lnTo>
                  <a:pt x="3353" y="704"/>
                </a:lnTo>
                <a:lnTo>
                  <a:pt x="3367" y="721"/>
                </a:lnTo>
                <a:lnTo>
                  <a:pt x="3381" y="740"/>
                </a:lnTo>
                <a:lnTo>
                  <a:pt x="3395" y="757"/>
                </a:lnTo>
                <a:lnTo>
                  <a:pt x="3408" y="776"/>
                </a:lnTo>
                <a:lnTo>
                  <a:pt x="3422" y="795"/>
                </a:lnTo>
                <a:lnTo>
                  <a:pt x="3435" y="813"/>
                </a:lnTo>
                <a:lnTo>
                  <a:pt x="3447" y="832"/>
                </a:lnTo>
                <a:lnTo>
                  <a:pt x="3460" y="851"/>
                </a:lnTo>
                <a:lnTo>
                  <a:pt x="3472" y="869"/>
                </a:lnTo>
                <a:lnTo>
                  <a:pt x="3485" y="888"/>
                </a:lnTo>
                <a:lnTo>
                  <a:pt x="3496" y="908"/>
                </a:lnTo>
                <a:lnTo>
                  <a:pt x="3508" y="928"/>
                </a:lnTo>
                <a:lnTo>
                  <a:pt x="3520" y="947"/>
                </a:lnTo>
                <a:lnTo>
                  <a:pt x="3530" y="967"/>
                </a:lnTo>
                <a:lnTo>
                  <a:pt x="3541" y="987"/>
                </a:lnTo>
                <a:lnTo>
                  <a:pt x="3552" y="1007"/>
                </a:lnTo>
                <a:lnTo>
                  <a:pt x="3563" y="1028"/>
                </a:lnTo>
                <a:lnTo>
                  <a:pt x="3573" y="1048"/>
                </a:lnTo>
                <a:lnTo>
                  <a:pt x="3583" y="1067"/>
                </a:lnTo>
                <a:lnTo>
                  <a:pt x="3593" y="1088"/>
                </a:lnTo>
                <a:lnTo>
                  <a:pt x="3603" y="1109"/>
                </a:lnTo>
                <a:lnTo>
                  <a:pt x="3612" y="1130"/>
                </a:lnTo>
                <a:lnTo>
                  <a:pt x="3621" y="1151"/>
                </a:lnTo>
                <a:lnTo>
                  <a:pt x="3629" y="1172"/>
                </a:lnTo>
                <a:lnTo>
                  <a:pt x="3639" y="1195"/>
                </a:lnTo>
                <a:lnTo>
                  <a:pt x="3647" y="1216"/>
                </a:lnTo>
                <a:lnTo>
                  <a:pt x="3655" y="1238"/>
                </a:lnTo>
                <a:lnTo>
                  <a:pt x="3663" y="1259"/>
                </a:lnTo>
                <a:lnTo>
                  <a:pt x="3670" y="1281"/>
                </a:lnTo>
                <a:lnTo>
                  <a:pt x="3677" y="1302"/>
                </a:lnTo>
                <a:lnTo>
                  <a:pt x="3684" y="1324"/>
                </a:lnTo>
                <a:lnTo>
                  <a:pt x="3691" y="1347"/>
                </a:lnTo>
                <a:lnTo>
                  <a:pt x="3698" y="1370"/>
                </a:lnTo>
                <a:lnTo>
                  <a:pt x="3704" y="1392"/>
                </a:lnTo>
                <a:lnTo>
                  <a:pt x="3710" y="1415"/>
                </a:lnTo>
                <a:lnTo>
                  <a:pt x="3715" y="1437"/>
                </a:lnTo>
                <a:lnTo>
                  <a:pt x="3720" y="1459"/>
                </a:lnTo>
                <a:lnTo>
                  <a:pt x="3725" y="1482"/>
                </a:lnTo>
                <a:lnTo>
                  <a:pt x="3730" y="1505"/>
                </a:lnTo>
                <a:lnTo>
                  <a:pt x="3734" y="1528"/>
                </a:lnTo>
                <a:lnTo>
                  <a:pt x="3739" y="1552"/>
                </a:lnTo>
                <a:lnTo>
                  <a:pt x="3744" y="1575"/>
                </a:lnTo>
                <a:lnTo>
                  <a:pt x="3747" y="1598"/>
                </a:lnTo>
                <a:lnTo>
                  <a:pt x="3751" y="1621"/>
                </a:lnTo>
                <a:lnTo>
                  <a:pt x="3753" y="1645"/>
                </a:lnTo>
                <a:lnTo>
                  <a:pt x="3757" y="1668"/>
                </a:lnTo>
                <a:lnTo>
                  <a:pt x="3759" y="1693"/>
                </a:lnTo>
                <a:lnTo>
                  <a:pt x="3761" y="1716"/>
                </a:lnTo>
                <a:lnTo>
                  <a:pt x="3764" y="1740"/>
                </a:lnTo>
                <a:lnTo>
                  <a:pt x="3765" y="1764"/>
                </a:lnTo>
                <a:lnTo>
                  <a:pt x="3766" y="1788"/>
                </a:lnTo>
                <a:lnTo>
                  <a:pt x="3767" y="1813"/>
                </a:lnTo>
                <a:lnTo>
                  <a:pt x="3768" y="1837"/>
                </a:lnTo>
                <a:lnTo>
                  <a:pt x="3768" y="1861"/>
                </a:lnTo>
                <a:lnTo>
                  <a:pt x="3769" y="1885"/>
                </a:lnTo>
                <a:lnTo>
                  <a:pt x="3757" y="1885"/>
                </a:lnTo>
                <a:lnTo>
                  <a:pt x="3757" y="1861"/>
                </a:lnTo>
                <a:lnTo>
                  <a:pt x="3757" y="1837"/>
                </a:lnTo>
                <a:lnTo>
                  <a:pt x="3755" y="1813"/>
                </a:lnTo>
                <a:lnTo>
                  <a:pt x="3754" y="1789"/>
                </a:lnTo>
                <a:lnTo>
                  <a:pt x="3753" y="1765"/>
                </a:lnTo>
                <a:lnTo>
                  <a:pt x="3751" y="1742"/>
                </a:lnTo>
                <a:lnTo>
                  <a:pt x="3750" y="1717"/>
                </a:lnTo>
                <a:lnTo>
                  <a:pt x="3747" y="1694"/>
                </a:lnTo>
                <a:lnTo>
                  <a:pt x="3745" y="1669"/>
                </a:lnTo>
                <a:lnTo>
                  <a:pt x="3741" y="1646"/>
                </a:lnTo>
                <a:lnTo>
                  <a:pt x="3738" y="1624"/>
                </a:lnTo>
                <a:lnTo>
                  <a:pt x="3736" y="1601"/>
                </a:lnTo>
                <a:lnTo>
                  <a:pt x="3731" y="1577"/>
                </a:lnTo>
                <a:lnTo>
                  <a:pt x="3727" y="1554"/>
                </a:lnTo>
                <a:lnTo>
                  <a:pt x="3723" y="1531"/>
                </a:lnTo>
                <a:lnTo>
                  <a:pt x="3718" y="1507"/>
                </a:lnTo>
                <a:lnTo>
                  <a:pt x="3713" y="1485"/>
                </a:lnTo>
                <a:lnTo>
                  <a:pt x="3710" y="1462"/>
                </a:lnTo>
                <a:lnTo>
                  <a:pt x="3704" y="1441"/>
                </a:lnTo>
                <a:lnTo>
                  <a:pt x="3698" y="1417"/>
                </a:lnTo>
                <a:lnTo>
                  <a:pt x="3692" y="1395"/>
                </a:lnTo>
                <a:lnTo>
                  <a:pt x="3687" y="1373"/>
                </a:lnTo>
                <a:lnTo>
                  <a:pt x="3680" y="1351"/>
                </a:lnTo>
                <a:lnTo>
                  <a:pt x="3674" y="1329"/>
                </a:lnTo>
                <a:lnTo>
                  <a:pt x="3667" y="1307"/>
                </a:lnTo>
                <a:lnTo>
                  <a:pt x="3659" y="1284"/>
                </a:lnTo>
                <a:lnTo>
                  <a:pt x="3652" y="1262"/>
                </a:lnTo>
                <a:lnTo>
                  <a:pt x="3643" y="1242"/>
                </a:lnTo>
                <a:lnTo>
                  <a:pt x="3635" y="1220"/>
                </a:lnTo>
                <a:lnTo>
                  <a:pt x="3627" y="1199"/>
                </a:lnTo>
                <a:lnTo>
                  <a:pt x="3619" y="1177"/>
                </a:lnTo>
                <a:lnTo>
                  <a:pt x="3610" y="1156"/>
                </a:lnTo>
                <a:lnTo>
                  <a:pt x="3600" y="1135"/>
                </a:lnTo>
                <a:lnTo>
                  <a:pt x="3591" y="1114"/>
                </a:lnTo>
                <a:lnTo>
                  <a:pt x="3582" y="1093"/>
                </a:lnTo>
                <a:lnTo>
                  <a:pt x="3572" y="1073"/>
                </a:lnTo>
                <a:lnTo>
                  <a:pt x="3562" y="1053"/>
                </a:lnTo>
                <a:lnTo>
                  <a:pt x="3551" y="1034"/>
                </a:lnTo>
                <a:lnTo>
                  <a:pt x="3541" y="1013"/>
                </a:lnTo>
                <a:lnTo>
                  <a:pt x="3530" y="993"/>
                </a:lnTo>
                <a:lnTo>
                  <a:pt x="3521" y="973"/>
                </a:lnTo>
                <a:lnTo>
                  <a:pt x="3509" y="953"/>
                </a:lnTo>
                <a:lnTo>
                  <a:pt x="3498" y="933"/>
                </a:lnTo>
                <a:lnTo>
                  <a:pt x="3486" y="914"/>
                </a:lnTo>
                <a:lnTo>
                  <a:pt x="3474" y="895"/>
                </a:lnTo>
                <a:lnTo>
                  <a:pt x="3463" y="875"/>
                </a:lnTo>
                <a:lnTo>
                  <a:pt x="3450" y="858"/>
                </a:lnTo>
                <a:lnTo>
                  <a:pt x="3437" y="839"/>
                </a:lnTo>
                <a:lnTo>
                  <a:pt x="3424" y="820"/>
                </a:lnTo>
                <a:lnTo>
                  <a:pt x="3411" y="802"/>
                </a:lnTo>
                <a:lnTo>
                  <a:pt x="3398" y="783"/>
                </a:lnTo>
                <a:lnTo>
                  <a:pt x="3384" y="765"/>
                </a:lnTo>
                <a:lnTo>
                  <a:pt x="3370" y="747"/>
                </a:lnTo>
                <a:lnTo>
                  <a:pt x="3358" y="729"/>
                </a:lnTo>
                <a:lnTo>
                  <a:pt x="3344" y="712"/>
                </a:lnTo>
                <a:lnTo>
                  <a:pt x="3330" y="694"/>
                </a:lnTo>
                <a:lnTo>
                  <a:pt x="3316" y="677"/>
                </a:lnTo>
                <a:lnTo>
                  <a:pt x="3300" y="660"/>
                </a:lnTo>
                <a:lnTo>
                  <a:pt x="3285" y="643"/>
                </a:lnTo>
                <a:lnTo>
                  <a:pt x="3270" y="627"/>
                </a:lnTo>
                <a:lnTo>
                  <a:pt x="3255" y="610"/>
                </a:lnTo>
                <a:lnTo>
                  <a:pt x="3240" y="594"/>
                </a:lnTo>
                <a:lnTo>
                  <a:pt x="3225" y="578"/>
                </a:lnTo>
                <a:lnTo>
                  <a:pt x="3208" y="561"/>
                </a:lnTo>
                <a:lnTo>
                  <a:pt x="3192" y="545"/>
                </a:lnTo>
                <a:lnTo>
                  <a:pt x="3176" y="530"/>
                </a:lnTo>
                <a:lnTo>
                  <a:pt x="3159" y="515"/>
                </a:lnTo>
                <a:lnTo>
                  <a:pt x="3144" y="498"/>
                </a:lnTo>
                <a:lnTo>
                  <a:pt x="3127" y="483"/>
                </a:lnTo>
                <a:lnTo>
                  <a:pt x="3110" y="470"/>
                </a:lnTo>
                <a:lnTo>
                  <a:pt x="3093" y="455"/>
                </a:lnTo>
                <a:lnTo>
                  <a:pt x="3075" y="441"/>
                </a:lnTo>
                <a:lnTo>
                  <a:pt x="3058" y="426"/>
                </a:lnTo>
                <a:lnTo>
                  <a:pt x="3040" y="412"/>
                </a:lnTo>
                <a:lnTo>
                  <a:pt x="3023" y="398"/>
                </a:lnTo>
                <a:lnTo>
                  <a:pt x="3004" y="385"/>
                </a:lnTo>
                <a:lnTo>
                  <a:pt x="2987" y="371"/>
                </a:lnTo>
                <a:lnTo>
                  <a:pt x="2968" y="358"/>
                </a:lnTo>
                <a:lnTo>
                  <a:pt x="2951" y="346"/>
                </a:lnTo>
                <a:lnTo>
                  <a:pt x="2932" y="333"/>
                </a:lnTo>
                <a:lnTo>
                  <a:pt x="2913" y="320"/>
                </a:lnTo>
                <a:lnTo>
                  <a:pt x="2893" y="307"/>
                </a:lnTo>
                <a:lnTo>
                  <a:pt x="2875" y="295"/>
                </a:lnTo>
                <a:lnTo>
                  <a:pt x="2855" y="285"/>
                </a:lnTo>
                <a:lnTo>
                  <a:pt x="2835" y="273"/>
                </a:lnTo>
                <a:lnTo>
                  <a:pt x="2816" y="262"/>
                </a:lnTo>
                <a:lnTo>
                  <a:pt x="2797" y="250"/>
                </a:lnTo>
                <a:lnTo>
                  <a:pt x="2777" y="239"/>
                </a:lnTo>
                <a:lnTo>
                  <a:pt x="2757" y="229"/>
                </a:lnTo>
                <a:lnTo>
                  <a:pt x="2737" y="218"/>
                </a:lnTo>
                <a:lnTo>
                  <a:pt x="2716" y="208"/>
                </a:lnTo>
                <a:lnTo>
                  <a:pt x="2696" y="197"/>
                </a:lnTo>
                <a:lnTo>
                  <a:pt x="2675" y="188"/>
                </a:lnTo>
                <a:lnTo>
                  <a:pt x="2654" y="179"/>
                </a:lnTo>
                <a:lnTo>
                  <a:pt x="2633" y="169"/>
                </a:lnTo>
                <a:lnTo>
                  <a:pt x="2612" y="160"/>
                </a:lnTo>
                <a:lnTo>
                  <a:pt x="2591" y="151"/>
                </a:lnTo>
                <a:lnTo>
                  <a:pt x="2571" y="143"/>
                </a:lnTo>
                <a:lnTo>
                  <a:pt x="2549" y="134"/>
                </a:lnTo>
                <a:lnTo>
                  <a:pt x="2528" y="126"/>
                </a:lnTo>
                <a:lnTo>
                  <a:pt x="2506" y="118"/>
                </a:lnTo>
                <a:lnTo>
                  <a:pt x="2484" y="111"/>
                </a:lnTo>
                <a:lnTo>
                  <a:pt x="2463" y="103"/>
                </a:lnTo>
                <a:lnTo>
                  <a:pt x="2441" y="96"/>
                </a:lnTo>
                <a:lnTo>
                  <a:pt x="2419" y="90"/>
                </a:lnTo>
                <a:lnTo>
                  <a:pt x="2397" y="84"/>
                </a:lnTo>
                <a:lnTo>
                  <a:pt x="2374" y="78"/>
                </a:lnTo>
                <a:lnTo>
                  <a:pt x="2352" y="73"/>
                </a:lnTo>
                <a:lnTo>
                  <a:pt x="2330" y="67"/>
                </a:lnTo>
                <a:lnTo>
                  <a:pt x="2307" y="61"/>
                </a:lnTo>
                <a:lnTo>
                  <a:pt x="2283" y="56"/>
                </a:lnTo>
                <a:lnTo>
                  <a:pt x="2261" y="52"/>
                </a:lnTo>
                <a:lnTo>
                  <a:pt x="2238" y="47"/>
                </a:lnTo>
                <a:lnTo>
                  <a:pt x="2215" y="42"/>
                </a:lnTo>
                <a:lnTo>
                  <a:pt x="2192" y="39"/>
                </a:lnTo>
                <a:lnTo>
                  <a:pt x="2169" y="34"/>
                </a:lnTo>
                <a:lnTo>
                  <a:pt x="2146" y="32"/>
                </a:lnTo>
                <a:lnTo>
                  <a:pt x="2122" y="28"/>
                </a:lnTo>
                <a:lnTo>
                  <a:pt x="2099" y="25"/>
                </a:lnTo>
                <a:lnTo>
                  <a:pt x="2075" y="22"/>
                </a:lnTo>
                <a:lnTo>
                  <a:pt x="2051" y="20"/>
                </a:lnTo>
                <a:lnTo>
                  <a:pt x="2027" y="19"/>
                </a:lnTo>
                <a:lnTo>
                  <a:pt x="2005" y="17"/>
                </a:lnTo>
                <a:lnTo>
                  <a:pt x="1980" y="15"/>
                </a:lnTo>
                <a:lnTo>
                  <a:pt x="1956" y="14"/>
                </a:lnTo>
                <a:lnTo>
                  <a:pt x="1932" y="13"/>
                </a:lnTo>
                <a:lnTo>
                  <a:pt x="1908" y="13"/>
                </a:lnTo>
                <a:lnTo>
                  <a:pt x="1883" y="13"/>
                </a:lnTo>
                <a:close/>
                <a:moveTo>
                  <a:pt x="1883" y="0"/>
                </a:moveTo>
                <a:lnTo>
                  <a:pt x="1883" y="7"/>
                </a:lnTo>
                <a:lnTo>
                  <a:pt x="188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1" name="Freeform 1281"/>
          <p:cNvSpPr>
            <a:spLocks noEditPoints="1"/>
          </p:cNvSpPr>
          <p:nvPr/>
        </p:nvSpPr>
        <p:spPr bwMode="auto">
          <a:xfrm>
            <a:off x="5827713" y="2163763"/>
            <a:ext cx="692150" cy="706437"/>
          </a:xfrm>
          <a:custGeom>
            <a:avLst/>
            <a:gdLst>
              <a:gd name="T0" fmla="*/ 2147483647 w 3783"/>
              <a:gd name="T1" fmla="*/ 2147483647 h 3784"/>
              <a:gd name="T2" fmla="*/ 2147483647 w 3783"/>
              <a:gd name="T3" fmla="*/ 2147483647 h 3784"/>
              <a:gd name="T4" fmla="*/ 2147483647 w 3783"/>
              <a:gd name="T5" fmla="*/ 2147483647 h 3784"/>
              <a:gd name="T6" fmla="*/ 2147483647 w 3783"/>
              <a:gd name="T7" fmla="*/ 2147483647 h 3784"/>
              <a:gd name="T8" fmla="*/ 2147483647 w 3783"/>
              <a:gd name="T9" fmla="*/ 2147483647 h 3784"/>
              <a:gd name="T10" fmla="*/ 2147483647 w 3783"/>
              <a:gd name="T11" fmla="*/ 2147483647 h 3784"/>
              <a:gd name="T12" fmla="*/ 2147483647 w 3783"/>
              <a:gd name="T13" fmla="*/ 2147483647 h 3784"/>
              <a:gd name="T14" fmla="*/ 2147483647 w 3783"/>
              <a:gd name="T15" fmla="*/ 2147483647 h 3784"/>
              <a:gd name="T16" fmla="*/ 2147483647 w 3783"/>
              <a:gd name="T17" fmla="*/ 2147483647 h 3784"/>
              <a:gd name="T18" fmla="*/ 2147483647 w 3783"/>
              <a:gd name="T19" fmla="*/ 2147483647 h 3784"/>
              <a:gd name="T20" fmla="*/ 2147483647 w 3783"/>
              <a:gd name="T21" fmla="*/ 2147483647 h 3784"/>
              <a:gd name="T22" fmla="*/ 2147483647 w 3783"/>
              <a:gd name="T23" fmla="*/ 2147483647 h 3784"/>
              <a:gd name="T24" fmla="*/ 2147483647 w 3783"/>
              <a:gd name="T25" fmla="*/ 2147483647 h 3784"/>
              <a:gd name="T26" fmla="*/ 2147483647 w 3783"/>
              <a:gd name="T27" fmla="*/ 2147483647 h 3784"/>
              <a:gd name="T28" fmla="*/ 2147483647 w 3783"/>
              <a:gd name="T29" fmla="*/ 2147483647 h 3784"/>
              <a:gd name="T30" fmla="*/ 2147483647 w 3783"/>
              <a:gd name="T31" fmla="*/ 2147483647 h 3784"/>
              <a:gd name="T32" fmla="*/ 2147483647 w 3783"/>
              <a:gd name="T33" fmla="*/ 2147483647 h 3784"/>
              <a:gd name="T34" fmla="*/ 2147483647 w 3783"/>
              <a:gd name="T35" fmla="*/ 2147483647 h 3784"/>
              <a:gd name="T36" fmla="*/ 2147483647 w 3783"/>
              <a:gd name="T37" fmla="*/ 2147483647 h 3784"/>
              <a:gd name="T38" fmla="*/ 2147483647 w 3783"/>
              <a:gd name="T39" fmla="*/ 2147483647 h 3784"/>
              <a:gd name="T40" fmla="*/ 2147483647 w 3783"/>
              <a:gd name="T41" fmla="*/ 2147483647 h 3784"/>
              <a:gd name="T42" fmla="*/ 2147483647 w 3783"/>
              <a:gd name="T43" fmla="*/ 2147483647 h 3784"/>
              <a:gd name="T44" fmla="*/ 2147483647 w 3783"/>
              <a:gd name="T45" fmla="*/ 2147483647 h 3784"/>
              <a:gd name="T46" fmla="*/ 2147483647 w 3783"/>
              <a:gd name="T47" fmla="*/ 2147483647 h 3784"/>
              <a:gd name="T48" fmla="*/ 2147483647 w 3783"/>
              <a:gd name="T49" fmla="*/ 2147483647 h 3784"/>
              <a:gd name="T50" fmla="*/ 2147483647 w 3783"/>
              <a:gd name="T51" fmla="*/ 2147483647 h 3784"/>
              <a:gd name="T52" fmla="*/ 2147483647 w 3783"/>
              <a:gd name="T53" fmla="*/ 2147483647 h 3784"/>
              <a:gd name="T54" fmla="*/ 2147483647 w 3783"/>
              <a:gd name="T55" fmla="*/ 2147483647 h 3784"/>
              <a:gd name="T56" fmla="*/ 2147483647 w 3783"/>
              <a:gd name="T57" fmla="*/ 2147483647 h 3784"/>
              <a:gd name="T58" fmla="*/ 2147483647 w 3783"/>
              <a:gd name="T59" fmla="*/ 2147483647 h 3784"/>
              <a:gd name="T60" fmla="*/ 2147483647 w 3783"/>
              <a:gd name="T61" fmla="*/ 2147483647 h 3784"/>
              <a:gd name="T62" fmla="*/ 2147483647 w 3783"/>
              <a:gd name="T63" fmla="*/ 2147483647 h 3784"/>
              <a:gd name="T64" fmla="*/ 2147483647 w 3783"/>
              <a:gd name="T65" fmla="*/ 2147483647 h 3784"/>
              <a:gd name="T66" fmla="*/ 2147483647 w 3783"/>
              <a:gd name="T67" fmla="*/ 2147483647 h 3784"/>
              <a:gd name="T68" fmla="*/ 2147483647 w 3783"/>
              <a:gd name="T69" fmla="*/ 2147483647 h 3784"/>
              <a:gd name="T70" fmla="*/ 2147483647 w 3783"/>
              <a:gd name="T71" fmla="*/ 2147483647 h 3784"/>
              <a:gd name="T72" fmla="*/ 2147483647 w 3783"/>
              <a:gd name="T73" fmla="*/ 2147483647 h 3784"/>
              <a:gd name="T74" fmla="*/ 2147483647 w 3783"/>
              <a:gd name="T75" fmla="*/ 2147483647 h 3784"/>
              <a:gd name="T76" fmla="*/ 2147483647 w 3783"/>
              <a:gd name="T77" fmla="*/ 2147483647 h 3784"/>
              <a:gd name="T78" fmla="*/ 2147483647 w 3783"/>
              <a:gd name="T79" fmla="*/ 2147483647 h 3784"/>
              <a:gd name="T80" fmla="*/ 2147483647 w 3783"/>
              <a:gd name="T81" fmla="*/ 2147483647 h 3784"/>
              <a:gd name="T82" fmla="*/ 2147483647 w 3783"/>
              <a:gd name="T83" fmla="*/ 2147483647 h 3784"/>
              <a:gd name="T84" fmla="*/ 2147483647 w 3783"/>
              <a:gd name="T85" fmla="*/ 2147483647 h 3784"/>
              <a:gd name="T86" fmla="*/ 2147483647 w 3783"/>
              <a:gd name="T87" fmla="*/ 2147483647 h 3784"/>
              <a:gd name="T88" fmla="*/ 2147483647 w 3783"/>
              <a:gd name="T89" fmla="*/ 2147483647 h 3784"/>
              <a:gd name="T90" fmla="*/ 2147483647 w 3783"/>
              <a:gd name="T91" fmla="*/ 2147483647 h 3784"/>
              <a:gd name="T92" fmla="*/ 2147483647 w 3783"/>
              <a:gd name="T93" fmla="*/ 2147483647 h 3784"/>
              <a:gd name="T94" fmla="*/ 2147483647 w 3783"/>
              <a:gd name="T95" fmla="*/ 2147483647 h 3784"/>
              <a:gd name="T96" fmla="*/ 2147483647 w 3783"/>
              <a:gd name="T97" fmla="*/ 2147483647 h 3784"/>
              <a:gd name="T98" fmla="*/ 2147483647 w 3783"/>
              <a:gd name="T99" fmla="*/ 2147483647 h 3784"/>
              <a:gd name="T100" fmla="*/ 2147483647 w 3783"/>
              <a:gd name="T101" fmla="*/ 2147483647 h 3784"/>
              <a:gd name="T102" fmla="*/ 2147483647 w 3783"/>
              <a:gd name="T103" fmla="*/ 2147483647 h 3784"/>
              <a:gd name="T104" fmla="*/ 2147483647 w 3783"/>
              <a:gd name="T105" fmla="*/ 2147483647 h 3784"/>
              <a:gd name="T106" fmla="*/ 2147483647 w 3783"/>
              <a:gd name="T107" fmla="*/ 2147483647 h 3784"/>
              <a:gd name="T108" fmla="*/ 2147483647 w 3783"/>
              <a:gd name="T109" fmla="*/ 2147483647 h 3784"/>
              <a:gd name="T110" fmla="*/ 2147483647 w 3783"/>
              <a:gd name="T111" fmla="*/ 2147483647 h 3784"/>
              <a:gd name="T112" fmla="*/ 2147483647 w 3783"/>
              <a:gd name="T113" fmla="*/ 2147483647 h 3784"/>
              <a:gd name="T114" fmla="*/ 2147483647 w 3783"/>
              <a:gd name="T115" fmla="*/ 2147483647 h 3784"/>
              <a:gd name="T116" fmla="*/ 2147483647 w 3783"/>
              <a:gd name="T117" fmla="*/ 2147483647 h 3784"/>
              <a:gd name="T118" fmla="*/ 2147483647 w 3783"/>
              <a:gd name="T119" fmla="*/ 2147483647 h 3784"/>
              <a:gd name="T120" fmla="*/ 2147483647 w 3783"/>
              <a:gd name="T121" fmla="*/ 2147483647 h 37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783"/>
              <a:gd name="T184" fmla="*/ 0 h 3784"/>
              <a:gd name="T185" fmla="*/ 3783 w 3783"/>
              <a:gd name="T186" fmla="*/ 3784 h 37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783" h="3784">
                <a:moveTo>
                  <a:pt x="3783" y="1892"/>
                </a:moveTo>
                <a:lnTo>
                  <a:pt x="3771" y="1892"/>
                </a:lnTo>
                <a:lnTo>
                  <a:pt x="3771" y="1868"/>
                </a:lnTo>
                <a:lnTo>
                  <a:pt x="3771" y="1844"/>
                </a:lnTo>
                <a:lnTo>
                  <a:pt x="3769" y="1820"/>
                </a:lnTo>
                <a:lnTo>
                  <a:pt x="3768" y="1795"/>
                </a:lnTo>
                <a:lnTo>
                  <a:pt x="3767" y="1772"/>
                </a:lnTo>
                <a:lnTo>
                  <a:pt x="3765" y="1747"/>
                </a:lnTo>
                <a:lnTo>
                  <a:pt x="3764" y="1724"/>
                </a:lnTo>
                <a:lnTo>
                  <a:pt x="3761" y="1700"/>
                </a:lnTo>
                <a:lnTo>
                  <a:pt x="3759" y="1676"/>
                </a:lnTo>
                <a:lnTo>
                  <a:pt x="3755" y="1652"/>
                </a:lnTo>
                <a:lnTo>
                  <a:pt x="3752" y="1630"/>
                </a:lnTo>
                <a:lnTo>
                  <a:pt x="3748" y="1606"/>
                </a:lnTo>
                <a:lnTo>
                  <a:pt x="3745" y="1583"/>
                </a:lnTo>
                <a:lnTo>
                  <a:pt x="3741" y="1560"/>
                </a:lnTo>
                <a:lnTo>
                  <a:pt x="3737" y="1536"/>
                </a:lnTo>
                <a:lnTo>
                  <a:pt x="3732" y="1513"/>
                </a:lnTo>
                <a:lnTo>
                  <a:pt x="3727" y="1490"/>
                </a:lnTo>
                <a:lnTo>
                  <a:pt x="3723" y="1468"/>
                </a:lnTo>
                <a:lnTo>
                  <a:pt x="3718" y="1445"/>
                </a:lnTo>
                <a:lnTo>
                  <a:pt x="3712" y="1423"/>
                </a:lnTo>
                <a:lnTo>
                  <a:pt x="3706" y="1400"/>
                </a:lnTo>
                <a:lnTo>
                  <a:pt x="3701" y="1378"/>
                </a:lnTo>
                <a:lnTo>
                  <a:pt x="3694" y="1356"/>
                </a:lnTo>
                <a:lnTo>
                  <a:pt x="3687" y="1333"/>
                </a:lnTo>
                <a:lnTo>
                  <a:pt x="3680" y="1311"/>
                </a:lnTo>
                <a:lnTo>
                  <a:pt x="3673" y="1289"/>
                </a:lnTo>
                <a:lnTo>
                  <a:pt x="3664" y="1267"/>
                </a:lnTo>
                <a:lnTo>
                  <a:pt x="3657" y="1247"/>
                </a:lnTo>
                <a:lnTo>
                  <a:pt x="3649" y="1225"/>
                </a:lnTo>
                <a:lnTo>
                  <a:pt x="3641" y="1204"/>
                </a:lnTo>
                <a:lnTo>
                  <a:pt x="3632" y="1182"/>
                </a:lnTo>
                <a:lnTo>
                  <a:pt x="3624" y="1161"/>
                </a:lnTo>
                <a:lnTo>
                  <a:pt x="3614" y="1140"/>
                </a:lnTo>
                <a:lnTo>
                  <a:pt x="3605" y="1119"/>
                </a:lnTo>
                <a:lnTo>
                  <a:pt x="3596" y="1098"/>
                </a:lnTo>
                <a:lnTo>
                  <a:pt x="3585" y="1077"/>
                </a:lnTo>
                <a:lnTo>
                  <a:pt x="3576" y="1058"/>
                </a:lnTo>
                <a:lnTo>
                  <a:pt x="3565" y="1037"/>
                </a:lnTo>
                <a:lnTo>
                  <a:pt x="3555" y="1017"/>
                </a:lnTo>
                <a:lnTo>
                  <a:pt x="3543" y="996"/>
                </a:lnTo>
                <a:lnTo>
                  <a:pt x="3533" y="977"/>
                </a:lnTo>
                <a:lnTo>
                  <a:pt x="3522" y="957"/>
                </a:lnTo>
                <a:lnTo>
                  <a:pt x="3510" y="937"/>
                </a:lnTo>
                <a:lnTo>
                  <a:pt x="3499" y="917"/>
                </a:lnTo>
                <a:lnTo>
                  <a:pt x="3487" y="898"/>
                </a:lnTo>
                <a:lnTo>
                  <a:pt x="3475" y="879"/>
                </a:lnTo>
                <a:lnTo>
                  <a:pt x="3463" y="861"/>
                </a:lnTo>
                <a:lnTo>
                  <a:pt x="3450" y="842"/>
                </a:lnTo>
                <a:lnTo>
                  <a:pt x="3437" y="824"/>
                </a:lnTo>
                <a:lnTo>
                  <a:pt x="3424" y="805"/>
                </a:lnTo>
                <a:lnTo>
                  <a:pt x="3411" y="786"/>
                </a:lnTo>
                <a:lnTo>
                  <a:pt x="3397" y="768"/>
                </a:lnTo>
                <a:lnTo>
                  <a:pt x="3383" y="750"/>
                </a:lnTo>
                <a:lnTo>
                  <a:pt x="3369" y="732"/>
                </a:lnTo>
                <a:lnTo>
                  <a:pt x="3355" y="714"/>
                </a:lnTo>
                <a:lnTo>
                  <a:pt x="3341" y="697"/>
                </a:lnTo>
                <a:lnTo>
                  <a:pt x="3327" y="679"/>
                </a:lnTo>
                <a:lnTo>
                  <a:pt x="3313" y="663"/>
                </a:lnTo>
                <a:lnTo>
                  <a:pt x="3298" y="646"/>
                </a:lnTo>
                <a:lnTo>
                  <a:pt x="3283" y="629"/>
                </a:lnTo>
                <a:lnTo>
                  <a:pt x="3268" y="613"/>
                </a:lnTo>
                <a:lnTo>
                  <a:pt x="3251" y="596"/>
                </a:lnTo>
                <a:lnTo>
                  <a:pt x="3236" y="580"/>
                </a:lnTo>
                <a:lnTo>
                  <a:pt x="3220" y="564"/>
                </a:lnTo>
                <a:lnTo>
                  <a:pt x="3204" y="547"/>
                </a:lnTo>
                <a:lnTo>
                  <a:pt x="3187" y="532"/>
                </a:lnTo>
                <a:lnTo>
                  <a:pt x="3171" y="516"/>
                </a:lnTo>
                <a:lnTo>
                  <a:pt x="3155" y="501"/>
                </a:lnTo>
                <a:lnTo>
                  <a:pt x="3138" y="485"/>
                </a:lnTo>
                <a:lnTo>
                  <a:pt x="3122" y="472"/>
                </a:lnTo>
                <a:lnTo>
                  <a:pt x="3105" y="458"/>
                </a:lnTo>
                <a:lnTo>
                  <a:pt x="3087" y="442"/>
                </a:lnTo>
                <a:lnTo>
                  <a:pt x="3070" y="428"/>
                </a:lnTo>
                <a:lnTo>
                  <a:pt x="3052" y="414"/>
                </a:lnTo>
                <a:lnTo>
                  <a:pt x="3033" y="400"/>
                </a:lnTo>
                <a:lnTo>
                  <a:pt x="3016" y="386"/>
                </a:lnTo>
                <a:lnTo>
                  <a:pt x="2997" y="372"/>
                </a:lnTo>
                <a:lnTo>
                  <a:pt x="2979" y="360"/>
                </a:lnTo>
                <a:lnTo>
                  <a:pt x="2961" y="347"/>
                </a:lnTo>
                <a:lnTo>
                  <a:pt x="2942" y="334"/>
                </a:lnTo>
                <a:lnTo>
                  <a:pt x="2924" y="321"/>
                </a:lnTo>
                <a:lnTo>
                  <a:pt x="2904" y="308"/>
                </a:lnTo>
                <a:lnTo>
                  <a:pt x="2885" y="297"/>
                </a:lnTo>
                <a:lnTo>
                  <a:pt x="2865" y="286"/>
                </a:lnTo>
                <a:lnTo>
                  <a:pt x="2846" y="274"/>
                </a:lnTo>
                <a:lnTo>
                  <a:pt x="2826" y="263"/>
                </a:lnTo>
                <a:lnTo>
                  <a:pt x="2806" y="251"/>
                </a:lnTo>
                <a:lnTo>
                  <a:pt x="2786" y="241"/>
                </a:lnTo>
                <a:lnTo>
                  <a:pt x="2767" y="229"/>
                </a:lnTo>
                <a:lnTo>
                  <a:pt x="2748" y="218"/>
                </a:lnTo>
                <a:lnTo>
                  <a:pt x="2727" y="208"/>
                </a:lnTo>
                <a:lnTo>
                  <a:pt x="2706" y="199"/>
                </a:lnTo>
                <a:lnTo>
                  <a:pt x="2685" y="188"/>
                </a:lnTo>
                <a:lnTo>
                  <a:pt x="2665" y="179"/>
                </a:lnTo>
                <a:lnTo>
                  <a:pt x="2644" y="169"/>
                </a:lnTo>
                <a:lnTo>
                  <a:pt x="2622" y="160"/>
                </a:lnTo>
                <a:lnTo>
                  <a:pt x="2601" y="152"/>
                </a:lnTo>
                <a:lnTo>
                  <a:pt x="2581" y="143"/>
                </a:lnTo>
                <a:lnTo>
                  <a:pt x="2559" y="134"/>
                </a:lnTo>
                <a:lnTo>
                  <a:pt x="2538" y="126"/>
                </a:lnTo>
                <a:lnTo>
                  <a:pt x="2516" y="119"/>
                </a:lnTo>
                <a:lnTo>
                  <a:pt x="2493" y="111"/>
                </a:lnTo>
                <a:lnTo>
                  <a:pt x="2471" y="104"/>
                </a:lnTo>
                <a:lnTo>
                  <a:pt x="2449" y="97"/>
                </a:lnTo>
                <a:lnTo>
                  <a:pt x="2427" y="91"/>
                </a:lnTo>
                <a:lnTo>
                  <a:pt x="2405" y="84"/>
                </a:lnTo>
                <a:lnTo>
                  <a:pt x="2384" y="78"/>
                </a:lnTo>
                <a:lnTo>
                  <a:pt x="2360" y="73"/>
                </a:lnTo>
                <a:lnTo>
                  <a:pt x="2338" y="67"/>
                </a:lnTo>
                <a:lnTo>
                  <a:pt x="2315" y="61"/>
                </a:lnTo>
                <a:lnTo>
                  <a:pt x="2293" y="56"/>
                </a:lnTo>
                <a:lnTo>
                  <a:pt x="2269" y="52"/>
                </a:lnTo>
                <a:lnTo>
                  <a:pt x="2246" y="47"/>
                </a:lnTo>
                <a:lnTo>
                  <a:pt x="2223" y="42"/>
                </a:lnTo>
                <a:lnTo>
                  <a:pt x="2201" y="39"/>
                </a:lnTo>
                <a:lnTo>
                  <a:pt x="2177" y="35"/>
                </a:lnTo>
                <a:lnTo>
                  <a:pt x="2154" y="32"/>
                </a:lnTo>
                <a:lnTo>
                  <a:pt x="2131" y="28"/>
                </a:lnTo>
                <a:lnTo>
                  <a:pt x="2106" y="25"/>
                </a:lnTo>
                <a:lnTo>
                  <a:pt x="2083" y="22"/>
                </a:lnTo>
                <a:lnTo>
                  <a:pt x="2058" y="20"/>
                </a:lnTo>
                <a:lnTo>
                  <a:pt x="2035" y="19"/>
                </a:lnTo>
                <a:lnTo>
                  <a:pt x="2012" y="17"/>
                </a:lnTo>
                <a:lnTo>
                  <a:pt x="1987" y="15"/>
                </a:lnTo>
                <a:lnTo>
                  <a:pt x="1964" y="14"/>
                </a:lnTo>
                <a:lnTo>
                  <a:pt x="1939" y="13"/>
                </a:lnTo>
                <a:lnTo>
                  <a:pt x="1915" y="13"/>
                </a:lnTo>
                <a:lnTo>
                  <a:pt x="1890" y="13"/>
                </a:lnTo>
                <a:lnTo>
                  <a:pt x="1890" y="0"/>
                </a:lnTo>
                <a:lnTo>
                  <a:pt x="1915" y="1"/>
                </a:lnTo>
                <a:lnTo>
                  <a:pt x="1939" y="1"/>
                </a:lnTo>
                <a:lnTo>
                  <a:pt x="1964" y="3"/>
                </a:lnTo>
                <a:lnTo>
                  <a:pt x="1988" y="4"/>
                </a:lnTo>
                <a:lnTo>
                  <a:pt x="2013" y="5"/>
                </a:lnTo>
                <a:lnTo>
                  <a:pt x="2035" y="6"/>
                </a:lnTo>
                <a:lnTo>
                  <a:pt x="2059" y="8"/>
                </a:lnTo>
                <a:lnTo>
                  <a:pt x="2084" y="11"/>
                </a:lnTo>
                <a:lnTo>
                  <a:pt x="2107" y="13"/>
                </a:lnTo>
                <a:lnTo>
                  <a:pt x="2132" y="17"/>
                </a:lnTo>
                <a:lnTo>
                  <a:pt x="2155" y="19"/>
                </a:lnTo>
                <a:lnTo>
                  <a:pt x="2180" y="22"/>
                </a:lnTo>
                <a:lnTo>
                  <a:pt x="2203" y="27"/>
                </a:lnTo>
                <a:lnTo>
                  <a:pt x="2225" y="31"/>
                </a:lnTo>
                <a:lnTo>
                  <a:pt x="2248" y="35"/>
                </a:lnTo>
                <a:lnTo>
                  <a:pt x="2272" y="40"/>
                </a:lnTo>
                <a:lnTo>
                  <a:pt x="2295" y="45"/>
                </a:lnTo>
                <a:lnTo>
                  <a:pt x="2318" y="49"/>
                </a:lnTo>
                <a:lnTo>
                  <a:pt x="2341" y="55"/>
                </a:lnTo>
                <a:lnTo>
                  <a:pt x="2364" y="61"/>
                </a:lnTo>
                <a:lnTo>
                  <a:pt x="2386" y="67"/>
                </a:lnTo>
                <a:lnTo>
                  <a:pt x="2408" y="73"/>
                </a:lnTo>
                <a:lnTo>
                  <a:pt x="2430" y="80"/>
                </a:lnTo>
                <a:lnTo>
                  <a:pt x="2453" y="87"/>
                </a:lnTo>
                <a:lnTo>
                  <a:pt x="2476" y="94"/>
                </a:lnTo>
                <a:lnTo>
                  <a:pt x="2498" y="99"/>
                </a:lnTo>
                <a:lnTo>
                  <a:pt x="2519" y="108"/>
                </a:lnTo>
                <a:lnTo>
                  <a:pt x="2541" y="116"/>
                </a:lnTo>
                <a:lnTo>
                  <a:pt x="2563" y="123"/>
                </a:lnTo>
                <a:lnTo>
                  <a:pt x="2584" y="132"/>
                </a:lnTo>
                <a:lnTo>
                  <a:pt x="2605" y="140"/>
                </a:lnTo>
                <a:lnTo>
                  <a:pt x="2626" y="150"/>
                </a:lnTo>
                <a:lnTo>
                  <a:pt x="2648" y="159"/>
                </a:lnTo>
                <a:lnTo>
                  <a:pt x="2669" y="168"/>
                </a:lnTo>
                <a:lnTo>
                  <a:pt x="2690" y="178"/>
                </a:lnTo>
                <a:lnTo>
                  <a:pt x="2711" y="187"/>
                </a:lnTo>
                <a:lnTo>
                  <a:pt x="2732" y="197"/>
                </a:lnTo>
                <a:lnTo>
                  <a:pt x="2752" y="208"/>
                </a:lnTo>
                <a:lnTo>
                  <a:pt x="2772" y="218"/>
                </a:lnTo>
                <a:lnTo>
                  <a:pt x="2792" y="229"/>
                </a:lnTo>
                <a:lnTo>
                  <a:pt x="2812" y="241"/>
                </a:lnTo>
                <a:lnTo>
                  <a:pt x="2833" y="252"/>
                </a:lnTo>
                <a:lnTo>
                  <a:pt x="2853" y="264"/>
                </a:lnTo>
                <a:lnTo>
                  <a:pt x="2872" y="276"/>
                </a:lnTo>
                <a:lnTo>
                  <a:pt x="2891" y="287"/>
                </a:lnTo>
                <a:lnTo>
                  <a:pt x="2911" y="299"/>
                </a:lnTo>
                <a:lnTo>
                  <a:pt x="2930" y="311"/>
                </a:lnTo>
                <a:lnTo>
                  <a:pt x="2949" y="323"/>
                </a:lnTo>
                <a:lnTo>
                  <a:pt x="2967" y="336"/>
                </a:lnTo>
                <a:lnTo>
                  <a:pt x="2986" y="350"/>
                </a:lnTo>
                <a:lnTo>
                  <a:pt x="3004" y="363"/>
                </a:lnTo>
                <a:lnTo>
                  <a:pt x="3023" y="377"/>
                </a:lnTo>
                <a:lnTo>
                  <a:pt x="3040" y="391"/>
                </a:lnTo>
                <a:lnTo>
                  <a:pt x="3059" y="405"/>
                </a:lnTo>
                <a:lnTo>
                  <a:pt x="3077" y="419"/>
                </a:lnTo>
                <a:lnTo>
                  <a:pt x="3094" y="433"/>
                </a:lnTo>
                <a:lnTo>
                  <a:pt x="3113" y="448"/>
                </a:lnTo>
                <a:lnTo>
                  <a:pt x="3129" y="462"/>
                </a:lnTo>
                <a:lnTo>
                  <a:pt x="3147" y="477"/>
                </a:lnTo>
                <a:lnTo>
                  <a:pt x="3163" y="491"/>
                </a:lnTo>
                <a:lnTo>
                  <a:pt x="3179" y="508"/>
                </a:lnTo>
                <a:lnTo>
                  <a:pt x="3196" y="523"/>
                </a:lnTo>
                <a:lnTo>
                  <a:pt x="3212" y="539"/>
                </a:lnTo>
                <a:lnTo>
                  <a:pt x="3228" y="554"/>
                </a:lnTo>
                <a:lnTo>
                  <a:pt x="3244" y="571"/>
                </a:lnTo>
                <a:lnTo>
                  <a:pt x="3261" y="587"/>
                </a:lnTo>
                <a:lnTo>
                  <a:pt x="3276" y="604"/>
                </a:lnTo>
                <a:lnTo>
                  <a:pt x="3291" y="621"/>
                </a:lnTo>
                <a:lnTo>
                  <a:pt x="3307" y="638"/>
                </a:lnTo>
                <a:lnTo>
                  <a:pt x="3321" y="655"/>
                </a:lnTo>
                <a:lnTo>
                  <a:pt x="3337" y="672"/>
                </a:lnTo>
                <a:lnTo>
                  <a:pt x="3351" y="688"/>
                </a:lnTo>
                <a:lnTo>
                  <a:pt x="3365" y="706"/>
                </a:lnTo>
                <a:lnTo>
                  <a:pt x="3379" y="725"/>
                </a:lnTo>
                <a:lnTo>
                  <a:pt x="3393" y="742"/>
                </a:lnTo>
                <a:lnTo>
                  <a:pt x="3407" y="761"/>
                </a:lnTo>
                <a:lnTo>
                  <a:pt x="3421" y="779"/>
                </a:lnTo>
                <a:lnTo>
                  <a:pt x="3433" y="798"/>
                </a:lnTo>
                <a:lnTo>
                  <a:pt x="3447" y="817"/>
                </a:lnTo>
                <a:lnTo>
                  <a:pt x="3460" y="835"/>
                </a:lnTo>
                <a:lnTo>
                  <a:pt x="3473" y="854"/>
                </a:lnTo>
                <a:lnTo>
                  <a:pt x="3485" y="873"/>
                </a:lnTo>
                <a:lnTo>
                  <a:pt x="3498" y="891"/>
                </a:lnTo>
                <a:lnTo>
                  <a:pt x="3509" y="911"/>
                </a:lnTo>
                <a:lnTo>
                  <a:pt x="3521" y="931"/>
                </a:lnTo>
                <a:lnTo>
                  <a:pt x="3531" y="951"/>
                </a:lnTo>
                <a:lnTo>
                  <a:pt x="3543" y="971"/>
                </a:lnTo>
                <a:lnTo>
                  <a:pt x="3555" y="991"/>
                </a:lnTo>
                <a:lnTo>
                  <a:pt x="3565" y="1012"/>
                </a:lnTo>
                <a:lnTo>
                  <a:pt x="3576" y="1031"/>
                </a:lnTo>
                <a:lnTo>
                  <a:pt x="3586" y="1052"/>
                </a:lnTo>
                <a:lnTo>
                  <a:pt x="3597" y="1072"/>
                </a:lnTo>
                <a:lnTo>
                  <a:pt x="3606" y="1093"/>
                </a:lnTo>
                <a:lnTo>
                  <a:pt x="3615" y="1114"/>
                </a:lnTo>
                <a:lnTo>
                  <a:pt x="3625" y="1135"/>
                </a:lnTo>
                <a:lnTo>
                  <a:pt x="3634" y="1156"/>
                </a:lnTo>
                <a:lnTo>
                  <a:pt x="3643" y="1177"/>
                </a:lnTo>
                <a:lnTo>
                  <a:pt x="3652" y="1199"/>
                </a:lnTo>
                <a:lnTo>
                  <a:pt x="3660" y="1220"/>
                </a:lnTo>
                <a:lnTo>
                  <a:pt x="3668" y="1242"/>
                </a:lnTo>
                <a:lnTo>
                  <a:pt x="3676" y="1263"/>
                </a:lnTo>
                <a:lnTo>
                  <a:pt x="3684" y="1286"/>
                </a:lnTo>
                <a:lnTo>
                  <a:pt x="3691" y="1308"/>
                </a:lnTo>
                <a:lnTo>
                  <a:pt x="3698" y="1330"/>
                </a:lnTo>
                <a:lnTo>
                  <a:pt x="3705" y="1352"/>
                </a:lnTo>
                <a:lnTo>
                  <a:pt x="3712" y="1374"/>
                </a:lnTo>
                <a:lnTo>
                  <a:pt x="3718" y="1398"/>
                </a:lnTo>
                <a:lnTo>
                  <a:pt x="3723" y="1420"/>
                </a:lnTo>
                <a:lnTo>
                  <a:pt x="3729" y="1443"/>
                </a:lnTo>
                <a:lnTo>
                  <a:pt x="3734" y="1464"/>
                </a:lnTo>
                <a:lnTo>
                  <a:pt x="3739" y="1487"/>
                </a:lnTo>
                <a:lnTo>
                  <a:pt x="3744" y="1511"/>
                </a:lnTo>
                <a:lnTo>
                  <a:pt x="3748" y="1534"/>
                </a:lnTo>
                <a:lnTo>
                  <a:pt x="3753" y="1557"/>
                </a:lnTo>
                <a:lnTo>
                  <a:pt x="3757" y="1581"/>
                </a:lnTo>
                <a:lnTo>
                  <a:pt x="3761" y="1604"/>
                </a:lnTo>
                <a:lnTo>
                  <a:pt x="3765" y="1628"/>
                </a:lnTo>
                <a:lnTo>
                  <a:pt x="3767" y="1651"/>
                </a:lnTo>
                <a:lnTo>
                  <a:pt x="3771" y="1675"/>
                </a:lnTo>
                <a:lnTo>
                  <a:pt x="3773" y="1698"/>
                </a:lnTo>
                <a:lnTo>
                  <a:pt x="3775" y="1723"/>
                </a:lnTo>
                <a:lnTo>
                  <a:pt x="3778" y="1746"/>
                </a:lnTo>
                <a:lnTo>
                  <a:pt x="3779" y="1771"/>
                </a:lnTo>
                <a:lnTo>
                  <a:pt x="3780" y="1795"/>
                </a:lnTo>
                <a:lnTo>
                  <a:pt x="3781" y="1820"/>
                </a:lnTo>
                <a:lnTo>
                  <a:pt x="3782" y="1844"/>
                </a:lnTo>
                <a:lnTo>
                  <a:pt x="3782" y="1868"/>
                </a:lnTo>
                <a:lnTo>
                  <a:pt x="3783" y="1892"/>
                </a:lnTo>
                <a:close/>
                <a:moveTo>
                  <a:pt x="1890" y="3784"/>
                </a:moveTo>
                <a:lnTo>
                  <a:pt x="1890" y="3772"/>
                </a:lnTo>
                <a:lnTo>
                  <a:pt x="1915" y="3772"/>
                </a:lnTo>
                <a:lnTo>
                  <a:pt x="1939" y="3771"/>
                </a:lnTo>
                <a:lnTo>
                  <a:pt x="1964" y="3770"/>
                </a:lnTo>
                <a:lnTo>
                  <a:pt x="1987" y="3770"/>
                </a:lnTo>
                <a:lnTo>
                  <a:pt x="2012" y="3768"/>
                </a:lnTo>
                <a:lnTo>
                  <a:pt x="2035" y="3766"/>
                </a:lnTo>
                <a:lnTo>
                  <a:pt x="2058" y="3764"/>
                </a:lnTo>
                <a:lnTo>
                  <a:pt x="2083" y="3762"/>
                </a:lnTo>
                <a:lnTo>
                  <a:pt x="2106" y="3759"/>
                </a:lnTo>
                <a:lnTo>
                  <a:pt x="2131" y="3757"/>
                </a:lnTo>
                <a:lnTo>
                  <a:pt x="2154" y="3754"/>
                </a:lnTo>
                <a:lnTo>
                  <a:pt x="2177" y="3750"/>
                </a:lnTo>
                <a:lnTo>
                  <a:pt x="2201" y="3747"/>
                </a:lnTo>
                <a:lnTo>
                  <a:pt x="2223" y="3742"/>
                </a:lnTo>
                <a:lnTo>
                  <a:pt x="2246" y="3738"/>
                </a:lnTo>
                <a:lnTo>
                  <a:pt x="2269" y="3734"/>
                </a:lnTo>
                <a:lnTo>
                  <a:pt x="2293" y="3729"/>
                </a:lnTo>
                <a:lnTo>
                  <a:pt x="2315" y="3723"/>
                </a:lnTo>
                <a:lnTo>
                  <a:pt x="2338" y="3719"/>
                </a:lnTo>
                <a:lnTo>
                  <a:pt x="2360" y="3713"/>
                </a:lnTo>
                <a:lnTo>
                  <a:pt x="2384" y="3707"/>
                </a:lnTo>
                <a:lnTo>
                  <a:pt x="2405" y="3700"/>
                </a:lnTo>
                <a:lnTo>
                  <a:pt x="2427" y="3694"/>
                </a:lnTo>
                <a:lnTo>
                  <a:pt x="2449" y="3687"/>
                </a:lnTo>
                <a:lnTo>
                  <a:pt x="2471" y="3680"/>
                </a:lnTo>
                <a:lnTo>
                  <a:pt x="2493" y="3673"/>
                </a:lnTo>
                <a:lnTo>
                  <a:pt x="2516" y="3665"/>
                </a:lnTo>
                <a:lnTo>
                  <a:pt x="2538" y="3657"/>
                </a:lnTo>
                <a:lnTo>
                  <a:pt x="2559" y="3650"/>
                </a:lnTo>
                <a:lnTo>
                  <a:pt x="2581" y="3640"/>
                </a:lnTo>
                <a:lnTo>
                  <a:pt x="2601" y="3632"/>
                </a:lnTo>
                <a:lnTo>
                  <a:pt x="2622" y="3623"/>
                </a:lnTo>
                <a:lnTo>
                  <a:pt x="2644" y="3615"/>
                </a:lnTo>
                <a:lnTo>
                  <a:pt x="2665" y="3605"/>
                </a:lnTo>
                <a:lnTo>
                  <a:pt x="2685" y="3595"/>
                </a:lnTo>
                <a:lnTo>
                  <a:pt x="2706" y="3587"/>
                </a:lnTo>
                <a:lnTo>
                  <a:pt x="2727" y="3576"/>
                </a:lnTo>
                <a:lnTo>
                  <a:pt x="2748" y="3567"/>
                </a:lnTo>
                <a:lnTo>
                  <a:pt x="2767" y="3556"/>
                </a:lnTo>
                <a:lnTo>
                  <a:pt x="2786" y="3545"/>
                </a:lnTo>
                <a:lnTo>
                  <a:pt x="2806" y="3534"/>
                </a:lnTo>
                <a:lnTo>
                  <a:pt x="2826" y="3523"/>
                </a:lnTo>
                <a:lnTo>
                  <a:pt x="2846" y="3511"/>
                </a:lnTo>
                <a:lnTo>
                  <a:pt x="2865" y="3499"/>
                </a:lnTo>
                <a:lnTo>
                  <a:pt x="2885" y="3488"/>
                </a:lnTo>
                <a:lnTo>
                  <a:pt x="2904" y="3476"/>
                </a:lnTo>
                <a:lnTo>
                  <a:pt x="2924" y="3463"/>
                </a:lnTo>
                <a:lnTo>
                  <a:pt x="2942" y="3450"/>
                </a:lnTo>
                <a:lnTo>
                  <a:pt x="2961" y="3437"/>
                </a:lnTo>
                <a:lnTo>
                  <a:pt x="2979" y="3425"/>
                </a:lnTo>
                <a:lnTo>
                  <a:pt x="2997" y="3412"/>
                </a:lnTo>
                <a:lnTo>
                  <a:pt x="3016" y="3398"/>
                </a:lnTo>
                <a:lnTo>
                  <a:pt x="3033" y="3385"/>
                </a:lnTo>
                <a:lnTo>
                  <a:pt x="3052" y="3371"/>
                </a:lnTo>
                <a:lnTo>
                  <a:pt x="3070" y="3357"/>
                </a:lnTo>
                <a:lnTo>
                  <a:pt x="3087" y="3343"/>
                </a:lnTo>
                <a:lnTo>
                  <a:pt x="3105" y="3328"/>
                </a:lnTo>
                <a:lnTo>
                  <a:pt x="3122" y="3314"/>
                </a:lnTo>
                <a:lnTo>
                  <a:pt x="3138" y="3299"/>
                </a:lnTo>
                <a:lnTo>
                  <a:pt x="3155" y="3284"/>
                </a:lnTo>
                <a:lnTo>
                  <a:pt x="3171" y="3268"/>
                </a:lnTo>
                <a:lnTo>
                  <a:pt x="3187" y="3252"/>
                </a:lnTo>
                <a:lnTo>
                  <a:pt x="3204" y="3237"/>
                </a:lnTo>
                <a:lnTo>
                  <a:pt x="3220" y="3221"/>
                </a:lnTo>
                <a:lnTo>
                  <a:pt x="3236" y="3205"/>
                </a:lnTo>
                <a:lnTo>
                  <a:pt x="3251" y="3190"/>
                </a:lnTo>
                <a:lnTo>
                  <a:pt x="3268" y="3173"/>
                </a:lnTo>
                <a:lnTo>
                  <a:pt x="3283" y="3156"/>
                </a:lnTo>
                <a:lnTo>
                  <a:pt x="3298" y="3140"/>
                </a:lnTo>
                <a:lnTo>
                  <a:pt x="3313" y="3123"/>
                </a:lnTo>
                <a:lnTo>
                  <a:pt x="3327" y="3105"/>
                </a:lnTo>
                <a:lnTo>
                  <a:pt x="3341" y="3088"/>
                </a:lnTo>
                <a:lnTo>
                  <a:pt x="3355" y="3070"/>
                </a:lnTo>
                <a:lnTo>
                  <a:pt x="3369" y="3053"/>
                </a:lnTo>
                <a:lnTo>
                  <a:pt x="3383" y="3035"/>
                </a:lnTo>
                <a:lnTo>
                  <a:pt x="3397" y="3016"/>
                </a:lnTo>
                <a:lnTo>
                  <a:pt x="3411" y="2999"/>
                </a:lnTo>
                <a:lnTo>
                  <a:pt x="3424" y="2981"/>
                </a:lnTo>
                <a:lnTo>
                  <a:pt x="3437" y="2963"/>
                </a:lnTo>
                <a:lnTo>
                  <a:pt x="3450" y="2944"/>
                </a:lnTo>
                <a:lnTo>
                  <a:pt x="3463" y="2924"/>
                </a:lnTo>
                <a:lnTo>
                  <a:pt x="3475" y="2906"/>
                </a:lnTo>
                <a:lnTo>
                  <a:pt x="3487" y="2886"/>
                </a:lnTo>
                <a:lnTo>
                  <a:pt x="3499" y="2867"/>
                </a:lnTo>
                <a:lnTo>
                  <a:pt x="3510" y="2847"/>
                </a:lnTo>
                <a:lnTo>
                  <a:pt x="3522" y="2827"/>
                </a:lnTo>
                <a:lnTo>
                  <a:pt x="3533" y="2809"/>
                </a:lnTo>
                <a:lnTo>
                  <a:pt x="3543" y="2789"/>
                </a:lnTo>
                <a:lnTo>
                  <a:pt x="3555" y="2769"/>
                </a:lnTo>
                <a:lnTo>
                  <a:pt x="3565" y="2748"/>
                </a:lnTo>
                <a:lnTo>
                  <a:pt x="3576" y="2728"/>
                </a:lnTo>
                <a:lnTo>
                  <a:pt x="3585" y="2707"/>
                </a:lnTo>
                <a:lnTo>
                  <a:pt x="3596" y="2686"/>
                </a:lnTo>
                <a:lnTo>
                  <a:pt x="3605" y="2665"/>
                </a:lnTo>
                <a:lnTo>
                  <a:pt x="3614" y="2644"/>
                </a:lnTo>
                <a:lnTo>
                  <a:pt x="3624" y="2623"/>
                </a:lnTo>
                <a:lnTo>
                  <a:pt x="3632" y="2604"/>
                </a:lnTo>
                <a:lnTo>
                  <a:pt x="3641" y="2583"/>
                </a:lnTo>
                <a:lnTo>
                  <a:pt x="3649" y="2560"/>
                </a:lnTo>
                <a:lnTo>
                  <a:pt x="3657" y="2539"/>
                </a:lnTo>
                <a:lnTo>
                  <a:pt x="3664" y="2517"/>
                </a:lnTo>
                <a:lnTo>
                  <a:pt x="3673" y="2495"/>
                </a:lnTo>
                <a:lnTo>
                  <a:pt x="3680" y="2473"/>
                </a:lnTo>
                <a:lnTo>
                  <a:pt x="3687" y="2451"/>
                </a:lnTo>
                <a:lnTo>
                  <a:pt x="3694" y="2429"/>
                </a:lnTo>
                <a:lnTo>
                  <a:pt x="3701" y="2408"/>
                </a:lnTo>
                <a:lnTo>
                  <a:pt x="3706" y="2385"/>
                </a:lnTo>
                <a:lnTo>
                  <a:pt x="3712" y="2362"/>
                </a:lnTo>
                <a:lnTo>
                  <a:pt x="3718" y="2340"/>
                </a:lnTo>
                <a:lnTo>
                  <a:pt x="3723" y="2317"/>
                </a:lnTo>
                <a:lnTo>
                  <a:pt x="3727" y="2294"/>
                </a:lnTo>
                <a:lnTo>
                  <a:pt x="3732" y="2271"/>
                </a:lnTo>
                <a:lnTo>
                  <a:pt x="3737" y="2248"/>
                </a:lnTo>
                <a:lnTo>
                  <a:pt x="3741" y="2226"/>
                </a:lnTo>
                <a:lnTo>
                  <a:pt x="3745" y="2202"/>
                </a:lnTo>
                <a:lnTo>
                  <a:pt x="3748" y="2179"/>
                </a:lnTo>
                <a:lnTo>
                  <a:pt x="3752" y="2156"/>
                </a:lnTo>
                <a:lnTo>
                  <a:pt x="3755" y="2131"/>
                </a:lnTo>
                <a:lnTo>
                  <a:pt x="3759" y="2108"/>
                </a:lnTo>
                <a:lnTo>
                  <a:pt x="3761" y="2085"/>
                </a:lnTo>
                <a:lnTo>
                  <a:pt x="3764" y="2060"/>
                </a:lnTo>
                <a:lnTo>
                  <a:pt x="3765" y="2038"/>
                </a:lnTo>
                <a:lnTo>
                  <a:pt x="3767" y="2013"/>
                </a:lnTo>
                <a:lnTo>
                  <a:pt x="3768" y="1989"/>
                </a:lnTo>
                <a:lnTo>
                  <a:pt x="3769" y="1966"/>
                </a:lnTo>
                <a:lnTo>
                  <a:pt x="3771" y="1941"/>
                </a:lnTo>
                <a:lnTo>
                  <a:pt x="3771" y="1917"/>
                </a:lnTo>
                <a:lnTo>
                  <a:pt x="3771" y="1892"/>
                </a:lnTo>
                <a:lnTo>
                  <a:pt x="3783" y="1892"/>
                </a:lnTo>
                <a:lnTo>
                  <a:pt x="3782" y="1917"/>
                </a:lnTo>
                <a:lnTo>
                  <a:pt x="3782" y="1941"/>
                </a:lnTo>
                <a:lnTo>
                  <a:pt x="3781" y="1966"/>
                </a:lnTo>
                <a:lnTo>
                  <a:pt x="3780" y="1990"/>
                </a:lnTo>
                <a:lnTo>
                  <a:pt x="3779" y="2015"/>
                </a:lnTo>
                <a:lnTo>
                  <a:pt x="3778" y="2038"/>
                </a:lnTo>
                <a:lnTo>
                  <a:pt x="3775" y="2061"/>
                </a:lnTo>
                <a:lnTo>
                  <a:pt x="3773" y="2086"/>
                </a:lnTo>
                <a:lnTo>
                  <a:pt x="3771" y="2109"/>
                </a:lnTo>
                <a:lnTo>
                  <a:pt x="3767" y="2134"/>
                </a:lnTo>
                <a:lnTo>
                  <a:pt x="3765" y="2157"/>
                </a:lnTo>
                <a:lnTo>
                  <a:pt x="3761" y="2180"/>
                </a:lnTo>
                <a:lnTo>
                  <a:pt x="3757" y="2205"/>
                </a:lnTo>
                <a:lnTo>
                  <a:pt x="3753" y="2228"/>
                </a:lnTo>
                <a:lnTo>
                  <a:pt x="3748" y="2250"/>
                </a:lnTo>
                <a:lnTo>
                  <a:pt x="3744" y="2273"/>
                </a:lnTo>
                <a:lnTo>
                  <a:pt x="3739" y="2297"/>
                </a:lnTo>
                <a:lnTo>
                  <a:pt x="3734" y="2320"/>
                </a:lnTo>
                <a:lnTo>
                  <a:pt x="3729" y="2342"/>
                </a:lnTo>
                <a:lnTo>
                  <a:pt x="3723" y="2366"/>
                </a:lnTo>
                <a:lnTo>
                  <a:pt x="3718" y="2388"/>
                </a:lnTo>
                <a:lnTo>
                  <a:pt x="3712" y="2411"/>
                </a:lnTo>
                <a:lnTo>
                  <a:pt x="3705" y="2432"/>
                </a:lnTo>
                <a:lnTo>
                  <a:pt x="3698" y="2454"/>
                </a:lnTo>
                <a:lnTo>
                  <a:pt x="3691" y="2476"/>
                </a:lnTo>
                <a:lnTo>
                  <a:pt x="3684" y="2499"/>
                </a:lnTo>
                <a:lnTo>
                  <a:pt x="3676" y="2521"/>
                </a:lnTo>
                <a:lnTo>
                  <a:pt x="3668" y="2543"/>
                </a:lnTo>
                <a:lnTo>
                  <a:pt x="3660" y="2565"/>
                </a:lnTo>
                <a:lnTo>
                  <a:pt x="3652" y="2586"/>
                </a:lnTo>
                <a:lnTo>
                  <a:pt x="3643" y="2608"/>
                </a:lnTo>
                <a:lnTo>
                  <a:pt x="3634" y="2628"/>
                </a:lnTo>
                <a:lnTo>
                  <a:pt x="3625" y="2649"/>
                </a:lnTo>
                <a:lnTo>
                  <a:pt x="3615" y="2671"/>
                </a:lnTo>
                <a:lnTo>
                  <a:pt x="3606" y="2692"/>
                </a:lnTo>
                <a:lnTo>
                  <a:pt x="3597" y="2712"/>
                </a:lnTo>
                <a:lnTo>
                  <a:pt x="3586" y="2733"/>
                </a:lnTo>
                <a:lnTo>
                  <a:pt x="3576" y="2754"/>
                </a:lnTo>
                <a:lnTo>
                  <a:pt x="3565" y="2774"/>
                </a:lnTo>
                <a:lnTo>
                  <a:pt x="3555" y="2795"/>
                </a:lnTo>
                <a:lnTo>
                  <a:pt x="3543" y="2813"/>
                </a:lnTo>
                <a:lnTo>
                  <a:pt x="3531" y="2833"/>
                </a:lnTo>
                <a:lnTo>
                  <a:pt x="3521" y="2853"/>
                </a:lnTo>
                <a:lnTo>
                  <a:pt x="3509" y="2873"/>
                </a:lnTo>
                <a:lnTo>
                  <a:pt x="3498" y="2893"/>
                </a:lnTo>
                <a:lnTo>
                  <a:pt x="3485" y="2913"/>
                </a:lnTo>
                <a:lnTo>
                  <a:pt x="3473" y="2931"/>
                </a:lnTo>
                <a:lnTo>
                  <a:pt x="3460" y="2950"/>
                </a:lnTo>
                <a:lnTo>
                  <a:pt x="3447" y="2970"/>
                </a:lnTo>
                <a:lnTo>
                  <a:pt x="3433" y="2988"/>
                </a:lnTo>
                <a:lnTo>
                  <a:pt x="3421" y="3007"/>
                </a:lnTo>
                <a:lnTo>
                  <a:pt x="3407" y="3023"/>
                </a:lnTo>
                <a:lnTo>
                  <a:pt x="3393" y="3042"/>
                </a:lnTo>
                <a:lnTo>
                  <a:pt x="3379" y="3060"/>
                </a:lnTo>
                <a:lnTo>
                  <a:pt x="3365" y="3078"/>
                </a:lnTo>
                <a:lnTo>
                  <a:pt x="3351" y="3096"/>
                </a:lnTo>
                <a:lnTo>
                  <a:pt x="3337" y="3113"/>
                </a:lnTo>
                <a:lnTo>
                  <a:pt x="3321" y="3131"/>
                </a:lnTo>
                <a:lnTo>
                  <a:pt x="3307" y="3148"/>
                </a:lnTo>
                <a:lnTo>
                  <a:pt x="3291" y="3165"/>
                </a:lnTo>
                <a:lnTo>
                  <a:pt x="3276" y="3181"/>
                </a:lnTo>
                <a:lnTo>
                  <a:pt x="3261" y="3198"/>
                </a:lnTo>
                <a:lnTo>
                  <a:pt x="3244" y="3214"/>
                </a:lnTo>
                <a:lnTo>
                  <a:pt x="3228" y="3230"/>
                </a:lnTo>
                <a:lnTo>
                  <a:pt x="3212" y="3245"/>
                </a:lnTo>
                <a:lnTo>
                  <a:pt x="3196" y="3261"/>
                </a:lnTo>
                <a:lnTo>
                  <a:pt x="3179" y="3277"/>
                </a:lnTo>
                <a:lnTo>
                  <a:pt x="3163" y="3293"/>
                </a:lnTo>
                <a:lnTo>
                  <a:pt x="3147" y="3308"/>
                </a:lnTo>
                <a:lnTo>
                  <a:pt x="3129" y="3323"/>
                </a:lnTo>
                <a:lnTo>
                  <a:pt x="3113" y="3337"/>
                </a:lnTo>
                <a:lnTo>
                  <a:pt x="3094" y="3352"/>
                </a:lnTo>
                <a:lnTo>
                  <a:pt x="3077" y="3366"/>
                </a:lnTo>
                <a:lnTo>
                  <a:pt x="3059" y="3380"/>
                </a:lnTo>
                <a:lnTo>
                  <a:pt x="3040" y="3394"/>
                </a:lnTo>
                <a:lnTo>
                  <a:pt x="3023" y="3407"/>
                </a:lnTo>
                <a:lnTo>
                  <a:pt x="3004" y="3421"/>
                </a:lnTo>
                <a:lnTo>
                  <a:pt x="2986" y="3434"/>
                </a:lnTo>
                <a:lnTo>
                  <a:pt x="2967" y="3448"/>
                </a:lnTo>
                <a:lnTo>
                  <a:pt x="2949" y="3461"/>
                </a:lnTo>
                <a:lnTo>
                  <a:pt x="2930" y="3474"/>
                </a:lnTo>
                <a:lnTo>
                  <a:pt x="2911" y="3485"/>
                </a:lnTo>
                <a:lnTo>
                  <a:pt x="2891" y="3498"/>
                </a:lnTo>
                <a:lnTo>
                  <a:pt x="2872" y="3510"/>
                </a:lnTo>
                <a:lnTo>
                  <a:pt x="2853" y="3521"/>
                </a:lnTo>
                <a:lnTo>
                  <a:pt x="2833" y="3533"/>
                </a:lnTo>
                <a:lnTo>
                  <a:pt x="2812" y="3545"/>
                </a:lnTo>
                <a:lnTo>
                  <a:pt x="2792" y="3555"/>
                </a:lnTo>
                <a:lnTo>
                  <a:pt x="2772" y="3567"/>
                </a:lnTo>
                <a:lnTo>
                  <a:pt x="2752" y="3577"/>
                </a:lnTo>
                <a:lnTo>
                  <a:pt x="2732" y="3588"/>
                </a:lnTo>
                <a:lnTo>
                  <a:pt x="2711" y="3596"/>
                </a:lnTo>
                <a:lnTo>
                  <a:pt x="2690" y="3607"/>
                </a:lnTo>
                <a:lnTo>
                  <a:pt x="2669" y="3616"/>
                </a:lnTo>
                <a:lnTo>
                  <a:pt x="2648" y="3625"/>
                </a:lnTo>
                <a:lnTo>
                  <a:pt x="2626" y="3635"/>
                </a:lnTo>
                <a:lnTo>
                  <a:pt x="2605" y="3644"/>
                </a:lnTo>
                <a:lnTo>
                  <a:pt x="2584" y="3652"/>
                </a:lnTo>
                <a:lnTo>
                  <a:pt x="2563" y="3660"/>
                </a:lnTo>
                <a:lnTo>
                  <a:pt x="2541" y="3668"/>
                </a:lnTo>
                <a:lnTo>
                  <a:pt x="2519" y="3677"/>
                </a:lnTo>
                <a:lnTo>
                  <a:pt x="2498" y="3684"/>
                </a:lnTo>
                <a:lnTo>
                  <a:pt x="2476" y="3692"/>
                </a:lnTo>
                <a:lnTo>
                  <a:pt x="2453" y="3699"/>
                </a:lnTo>
                <a:lnTo>
                  <a:pt x="2430" y="3706"/>
                </a:lnTo>
                <a:lnTo>
                  <a:pt x="2408" y="3712"/>
                </a:lnTo>
                <a:lnTo>
                  <a:pt x="2386" y="3719"/>
                </a:lnTo>
                <a:lnTo>
                  <a:pt x="2364" y="3724"/>
                </a:lnTo>
                <a:lnTo>
                  <a:pt x="2341" y="3730"/>
                </a:lnTo>
                <a:lnTo>
                  <a:pt x="2318" y="3735"/>
                </a:lnTo>
                <a:lnTo>
                  <a:pt x="2295" y="3741"/>
                </a:lnTo>
                <a:lnTo>
                  <a:pt x="2272" y="3745"/>
                </a:lnTo>
                <a:lnTo>
                  <a:pt x="2248" y="3750"/>
                </a:lnTo>
                <a:lnTo>
                  <a:pt x="2225" y="3755"/>
                </a:lnTo>
                <a:lnTo>
                  <a:pt x="2203" y="3758"/>
                </a:lnTo>
                <a:lnTo>
                  <a:pt x="2180" y="3762"/>
                </a:lnTo>
                <a:lnTo>
                  <a:pt x="2155" y="3765"/>
                </a:lnTo>
                <a:lnTo>
                  <a:pt x="2132" y="3769"/>
                </a:lnTo>
                <a:lnTo>
                  <a:pt x="2107" y="3771"/>
                </a:lnTo>
                <a:lnTo>
                  <a:pt x="2084" y="3775"/>
                </a:lnTo>
                <a:lnTo>
                  <a:pt x="2059" y="3777"/>
                </a:lnTo>
                <a:lnTo>
                  <a:pt x="2035" y="3778"/>
                </a:lnTo>
                <a:lnTo>
                  <a:pt x="2013" y="3780"/>
                </a:lnTo>
                <a:lnTo>
                  <a:pt x="1988" y="3782"/>
                </a:lnTo>
                <a:lnTo>
                  <a:pt x="1964" y="3783"/>
                </a:lnTo>
                <a:lnTo>
                  <a:pt x="1939" y="3783"/>
                </a:lnTo>
                <a:lnTo>
                  <a:pt x="1915" y="3784"/>
                </a:lnTo>
                <a:lnTo>
                  <a:pt x="1890" y="3784"/>
                </a:lnTo>
                <a:close/>
                <a:moveTo>
                  <a:pt x="0" y="1892"/>
                </a:moveTo>
                <a:lnTo>
                  <a:pt x="11" y="1892"/>
                </a:lnTo>
                <a:lnTo>
                  <a:pt x="11" y="1917"/>
                </a:lnTo>
                <a:lnTo>
                  <a:pt x="12" y="1941"/>
                </a:lnTo>
                <a:lnTo>
                  <a:pt x="12" y="1966"/>
                </a:lnTo>
                <a:lnTo>
                  <a:pt x="14" y="1989"/>
                </a:lnTo>
                <a:lnTo>
                  <a:pt x="15" y="2013"/>
                </a:lnTo>
                <a:lnTo>
                  <a:pt x="17" y="2038"/>
                </a:lnTo>
                <a:lnTo>
                  <a:pt x="18" y="2060"/>
                </a:lnTo>
                <a:lnTo>
                  <a:pt x="21" y="2085"/>
                </a:lnTo>
                <a:lnTo>
                  <a:pt x="24" y="2108"/>
                </a:lnTo>
                <a:lnTo>
                  <a:pt x="26" y="2131"/>
                </a:lnTo>
                <a:lnTo>
                  <a:pt x="30" y="2156"/>
                </a:lnTo>
                <a:lnTo>
                  <a:pt x="33" y="2179"/>
                </a:lnTo>
                <a:lnTo>
                  <a:pt x="37" y="2202"/>
                </a:lnTo>
                <a:lnTo>
                  <a:pt x="40" y="2226"/>
                </a:lnTo>
                <a:lnTo>
                  <a:pt x="45" y="2248"/>
                </a:lnTo>
                <a:lnTo>
                  <a:pt x="50" y="2271"/>
                </a:lnTo>
                <a:lnTo>
                  <a:pt x="54" y="2294"/>
                </a:lnTo>
                <a:lnTo>
                  <a:pt x="60" y="2317"/>
                </a:lnTo>
                <a:lnTo>
                  <a:pt x="65" y="2340"/>
                </a:lnTo>
                <a:lnTo>
                  <a:pt x="71" y="2362"/>
                </a:lnTo>
                <a:lnTo>
                  <a:pt x="77" y="2385"/>
                </a:lnTo>
                <a:lnTo>
                  <a:pt x="84" y="2408"/>
                </a:lnTo>
                <a:lnTo>
                  <a:pt x="89" y="2429"/>
                </a:lnTo>
                <a:lnTo>
                  <a:pt x="96" y="2451"/>
                </a:lnTo>
                <a:lnTo>
                  <a:pt x="103" y="2473"/>
                </a:lnTo>
                <a:lnTo>
                  <a:pt x="110" y="2495"/>
                </a:lnTo>
                <a:lnTo>
                  <a:pt x="117" y="2517"/>
                </a:lnTo>
                <a:lnTo>
                  <a:pt x="124" y="2539"/>
                </a:lnTo>
                <a:lnTo>
                  <a:pt x="133" y="2560"/>
                </a:lnTo>
                <a:lnTo>
                  <a:pt x="141" y="2583"/>
                </a:lnTo>
                <a:lnTo>
                  <a:pt x="150" y="2604"/>
                </a:lnTo>
                <a:lnTo>
                  <a:pt x="158" y="2623"/>
                </a:lnTo>
                <a:lnTo>
                  <a:pt x="168" y="2644"/>
                </a:lnTo>
                <a:lnTo>
                  <a:pt x="177" y="2665"/>
                </a:lnTo>
                <a:lnTo>
                  <a:pt x="186" y="2686"/>
                </a:lnTo>
                <a:lnTo>
                  <a:pt x="197" y="2707"/>
                </a:lnTo>
                <a:lnTo>
                  <a:pt x="207" y="2728"/>
                </a:lnTo>
                <a:lnTo>
                  <a:pt x="217" y="2748"/>
                </a:lnTo>
                <a:lnTo>
                  <a:pt x="227" y="2769"/>
                </a:lnTo>
                <a:lnTo>
                  <a:pt x="239" y="2789"/>
                </a:lnTo>
                <a:lnTo>
                  <a:pt x="249" y="2809"/>
                </a:lnTo>
                <a:lnTo>
                  <a:pt x="261" y="2827"/>
                </a:lnTo>
                <a:lnTo>
                  <a:pt x="273" y="2847"/>
                </a:lnTo>
                <a:lnTo>
                  <a:pt x="284" y="2867"/>
                </a:lnTo>
                <a:lnTo>
                  <a:pt x="296" y="2886"/>
                </a:lnTo>
                <a:lnTo>
                  <a:pt x="306" y="2906"/>
                </a:lnTo>
                <a:lnTo>
                  <a:pt x="319" y="2924"/>
                </a:lnTo>
                <a:lnTo>
                  <a:pt x="332" y="2944"/>
                </a:lnTo>
                <a:lnTo>
                  <a:pt x="345" y="2963"/>
                </a:lnTo>
                <a:lnTo>
                  <a:pt x="358" y="2981"/>
                </a:lnTo>
                <a:lnTo>
                  <a:pt x="372" y="2999"/>
                </a:lnTo>
                <a:lnTo>
                  <a:pt x="385" y="3016"/>
                </a:lnTo>
                <a:lnTo>
                  <a:pt x="399" y="3035"/>
                </a:lnTo>
                <a:lnTo>
                  <a:pt x="413" y="3053"/>
                </a:lnTo>
                <a:lnTo>
                  <a:pt x="427" y="3070"/>
                </a:lnTo>
                <a:lnTo>
                  <a:pt x="441" y="3088"/>
                </a:lnTo>
                <a:lnTo>
                  <a:pt x="456" y="3105"/>
                </a:lnTo>
                <a:lnTo>
                  <a:pt x="470" y="3123"/>
                </a:lnTo>
                <a:lnTo>
                  <a:pt x="485" y="3140"/>
                </a:lnTo>
                <a:lnTo>
                  <a:pt x="499" y="3156"/>
                </a:lnTo>
                <a:lnTo>
                  <a:pt x="514" y="3173"/>
                </a:lnTo>
                <a:lnTo>
                  <a:pt x="530" y="3190"/>
                </a:lnTo>
                <a:lnTo>
                  <a:pt x="545" y="3205"/>
                </a:lnTo>
                <a:lnTo>
                  <a:pt x="562" y="3221"/>
                </a:lnTo>
                <a:lnTo>
                  <a:pt x="578" y="3237"/>
                </a:lnTo>
                <a:lnTo>
                  <a:pt x="594" y="3252"/>
                </a:lnTo>
                <a:lnTo>
                  <a:pt x="611" y="3268"/>
                </a:lnTo>
                <a:lnTo>
                  <a:pt x="627" y="3284"/>
                </a:lnTo>
                <a:lnTo>
                  <a:pt x="645" y="3299"/>
                </a:lnTo>
                <a:lnTo>
                  <a:pt x="661" y="3314"/>
                </a:lnTo>
                <a:lnTo>
                  <a:pt x="678" y="3328"/>
                </a:lnTo>
                <a:lnTo>
                  <a:pt x="695" y="3343"/>
                </a:lnTo>
                <a:lnTo>
                  <a:pt x="712" y="3357"/>
                </a:lnTo>
                <a:lnTo>
                  <a:pt x="730" y="3371"/>
                </a:lnTo>
                <a:lnTo>
                  <a:pt x="748" y="3385"/>
                </a:lnTo>
                <a:lnTo>
                  <a:pt x="766" y="3398"/>
                </a:lnTo>
                <a:lnTo>
                  <a:pt x="785" y="3412"/>
                </a:lnTo>
                <a:lnTo>
                  <a:pt x="803" y="3425"/>
                </a:lnTo>
                <a:lnTo>
                  <a:pt x="822" y="3437"/>
                </a:lnTo>
                <a:lnTo>
                  <a:pt x="841" y="3450"/>
                </a:lnTo>
                <a:lnTo>
                  <a:pt x="859" y="3463"/>
                </a:lnTo>
                <a:lnTo>
                  <a:pt x="877" y="3476"/>
                </a:lnTo>
                <a:lnTo>
                  <a:pt x="897" y="3488"/>
                </a:lnTo>
                <a:lnTo>
                  <a:pt x="916" y="3499"/>
                </a:lnTo>
                <a:lnTo>
                  <a:pt x="935" y="3511"/>
                </a:lnTo>
                <a:lnTo>
                  <a:pt x="955" y="3523"/>
                </a:lnTo>
                <a:lnTo>
                  <a:pt x="975" y="3534"/>
                </a:lnTo>
                <a:lnTo>
                  <a:pt x="995" y="3545"/>
                </a:lnTo>
                <a:lnTo>
                  <a:pt x="1016" y="3556"/>
                </a:lnTo>
                <a:lnTo>
                  <a:pt x="1035" y="3567"/>
                </a:lnTo>
                <a:lnTo>
                  <a:pt x="1056" y="3576"/>
                </a:lnTo>
                <a:lnTo>
                  <a:pt x="1075" y="3587"/>
                </a:lnTo>
                <a:lnTo>
                  <a:pt x="1096" y="3595"/>
                </a:lnTo>
                <a:lnTo>
                  <a:pt x="1117" y="3605"/>
                </a:lnTo>
                <a:lnTo>
                  <a:pt x="1138" y="3615"/>
                </a:lnTo>
                <a:lnTo>
                  <a:pt x="1159" y="3623"/>
                </a:lnTo>
                <a:lnTo>
                  <a:pt x="1180" y="3632"/>
                </a:lnTo>
                <a:lnTo>
                  <a:pt x="1202" y="3640"/>
                </a:lnTo>
                <a:lnTo>
                  <a:pt x="1223" y="3650"/>
                </a:lnTo>
                <a:lnTo>
                  <a:pt x="1245" y="3657"/>
                </a:lnTo>
                <a:lnTo>
                  <a:pt x="1265" y="3665"/>
                </a:lnTo>
                <a:lnTo>
                  <a:pt x="1287" y="3673"/>
                </a:lnTo>
                <a:lnTo>
                  <a:pt x="1309" y="3680"/>
                </a:lnTo>
                <a:lnTo>
                  <a:pt x="1332" y="3687"/>
                </a:lnTo>
                <a:lnTo>
                  <a:pt x="1354" y="3694"/>
                </a:lnTo>
                <a:lnTo>
                  <a:pt x="1376" y="3700"/>
                </a:lnTo>
                <a:lnTo>
                  <a:pt x="1398" y="3707"/>
                </a:lnTo>
                <a:lnTo>
                  <a:pt x="1421" y="3713"/>
                </a:lnTo>
                <a:lnTo>
                  <a:pt x="1444" y="3719"/>
                </a:lnTo>
                <a:lnTo>
                  <a:pt x="1466" y="3723"/>
                </a:lnTo>
                <a:lnTo>
                  <a:pt x="1489" y="3729"/>
                </a:lnTo>
                <a:lnTo>
                  <a:pt x="1511" y="3734"/>
                </a:lnTo>
                <a:lnTo>
                  <a:pt x="1535" y="3738"/>
                </a:lnTo>
                <a:lnTo>
                  <a:pt x="1558" y="3742"/>
                </a:lnTo>
                <a:lnTo>
                  <a:pt x="1581" y="3747"/>
                </a:lnTo>
                <a:lnTo>
                  <a:pt x="1605" y="3750"/>
                </a:lnTo>
                <a:lnTo>
                  <a:pt x="1628" y="3754"/>
                </a:lnTo>
                <a:lnTo>
                  <a:pt x="1650" y="3757"/>
                </a:lnTo>
                <a:lnTo>
                  <a:pt x="1675" y="3759"/>
                </a:lnTo>
                <a:lnTo>
                  <a:pt x="1698" y="3762"/>
                </a:lnTo>
                <a:lnTo>
                  <a:pt x="1722" y="3764"/>
                </a:lnTo>
                <a:lnTo>
                  <a:pt x="1746" y="3766"/>
                </a:lnTo>
                <a:lnTo>
                  <a:pt x="1770" y="3768"/>
                </a:lnTo>
                <a:lnTo>
                  <a:pt x="1794" y="3770"/>
                </a:lnTo>
                <a:lnTo>
                  <a:pt x="1818" y="3770"/>
                </a:lnTo>
                <a:lnTo>
                  <a:pt x="1841" y="3771"/>
                </a:lnTo>
                <a:lnTo>
                  <a:pt x="1866" y="3772"/>
                </a:lnTo>
                <a:lnTo>
                  <a:pt x="1890" y="3772"/>
                </a:lnTo>
                <a:lnTo>
                  <a:pt x="1890" y="3784"/>
                </a:lnTo>
                <a:lnTo>
                  <a:pt x="1866" y="3784"/>
                </a:lnTo>
                <a:lnTo>
                  <a:pt x="1841" y="3783"/>
                </a:lnTo>
                <a:lnTo>
                  <a:pt x="1818" y="3783"/>
                </a:lnTo>
                <a:lnTo>
                  <a:pt x="1794" y="3782"/>
                </a:lnTo>
                <a:lnTo>
                  <a:pt x="1769" y="3780"/>
                </a:lnTo>
                <a:lnTo>
                  <a:pt x="1745" y="3778"/>
                </a:lnTo>
                <a:lnTo>
                  <a:pt x="1721" y="3777"/>
                </a:lnTo>
                <a:lnTo>
                  <a:pt x="1697" y="3775"/>
                </a:lnTo>
                <a:lnTo>
                  <a:pt x="1673" y="3771"/>
                </a:lnTo>
                <a:lnTo>
                  <a:pt x="1649" y="3769"/>
                </a:lnTo>
                <a:lnTo>
                  <a:pt x="1627" y="3765"/>
                </a:lnTo>
                <a:lnTo>
                  <a:pt x="1602" y="3762"/>
                </a:lnTo>
                <a:lnTo>
                  <a:pt x="1579" y="3758"/>
                </a:lnTo>
                <a:lnTo>
                  <a:pt x="1556" y="3755"/>
                </a:lnTo>
                <a:lnTo>
                  <a:pt x="1532" y="3750"/>
                </a:lnTo>
                <a:lnTo>
                  <a:pt x="1509" y="3745"/>
                </a:lnTo>
                <a:lnTo>
                  <a:pt x="1486" y="3741"/>
                </a:lnTo>
                <a:lnTo>
                  <a:pt x="1463" y="3735"/>
                </a:lnTo>
                <a:lnTo>
                  <a:pt x="1441" y="3730"/>
                </a:lnTo>
                <a:lnTo>
                  <a:pt x="1418" y="3724"/>
                </a:lnTo>
                <a:lnTo>
                  <a:pt x="1396" y="3719"/>
                </a:lnTo>
                <a:lnTo>
                  <a:pt x="1372" y="3712"/>
                </a:lnTo>
                <a:lnTo>
                  <a:pt x="1350" y="3706"/>
                </a:lnTo>
                <a:lnTo>
                  <a:pt x="1328" y="3699"/>
                </a:lnTo>
                <a:lnTo>
                  <a:pt x="1306" y="3692"/>
                </a:lnTo>
                <a:lnTo>
                  <a:pt x="1284" y="3684"/>
                </a:lnTo>
                <a:lnTo>
                  <a:pt x="1262" y="3677"/>
                </a:lnTo>
                <a:lnTo>
                  <a:pt x="1241" y="3668"/>
                </a:lnTo>
                <a:lnTo>
                  <a:pt x="1218" y="3660"/>
                </a:lnTo>
                <a:lnTo>
                  <a:pt x="1198" y="3652"/>
                </a:lnTo>
                <a:lnTo>
                  <a:pt x="1175" y="3644"/>
                </a:lnTo>
                <a:lnTo>
                  <a:pt x="1154" y="3635"/>
                </a:lnTo>
                <a:lnTo>
                  <a:pt x="1133" y="3625"/>
                </a:lnTo>
                <a:lnTo>
                  <a:pt x="1112" y="3616"/>
                </a:lnTo>
                <a:lnTo>
                  <a:pt x="1091" y="3607"/>
                </a:lnTo>
                <a:lnTo>
                  <a:pt x="1070" y="3596"/>
                </a:lnTo>
                <a:lnTo>
                  <a:pt x="1051" y="3588"/>
                </a:lnTo>
                <a:lnTo>
                  <a:pt x="1030" y="3577"/>
                </a:lnTo>
                <a:lnTo>
                  <a:pt x="1010" y="3567"/>
                </a:lnTo>
                <a:lnTo>
                  <a:pt x="989" y="3555"/>
                </a:lnTo>
                <a:lnTo>
                  <a:pt x="969" y="3545"/>
                </a:lnTo>
                <a:lnTo>
                  <a:pt x="949" y="3533"/>
                </a:lnTo>
                <a:lnTo>
                  <a:pt x="929" y="3521"/>
                </a:lnTo>
                <a:lnTo>
                  <a:pt x="909" y="3510"/>
                </a:lnTo>
                <a:lnTo>
                  <a:pt x="890" y="3498"/>
                </a:lnTo>
                <a:lnTo>
                  <a:pt x="872" y="3485"/>
                </a:lnTo>
                <a:lnTo>
                  <a:pt x="852" y="3474"/>
                </a:lnTo>
                <a:lnTo>
                  <a:pt x="834" y="3461"/>
                </a:lnTo>
                <a:lnTo>
                  <a:pt x="815" y="3448"/>
                </a:lnTo>
                <a:lnTo>
                  <a:pt x="796" y="3434"/>
                </a:lnTo>
                <a:lnTo>
                  <a:pt x="778" y="3421"/>
                </a:lnTo>
                <a:lnTo>
                  <a:pt x="759" y="3407"/>
                </a:lnTo>
                <a:lnTo>
                  <a:pt x="740" y="3394"/>
                </a:lnTo>
                <a:lnTo>
                  <a:pt x="723" y="3380"/>
                </a:lnTo>
                <a:lnTo>
                  <a:pt x="705" y="3366"/>
                </a:lnTo>
                <a:lnTo>
                  <a:pt x="687" y="3352"/>
                </a:lnTo>
                <a:lnTo>
                  <a:pt x="670" y="3337"/>
                </a:lnTo>
                <a:lnTo>
                  <a:pt x="653" y="3323"/>
                </a:lnTo>
                <a:lnTo>
                  <a:pt x="636" y="3308"/>
                </a:lnTo>
                <a:lnTo>
                  <a:pt x="619" y="3293"/>
                </a:lnTo>
                <a:lnTo>
                  <a:pt x="603" y="3277"/>
                </a:lnTo>
                <a:lnTo>
                  <a:pt x="586" y="3261"/>
                </a:lnTo>
                <a:lnTo>
                  <a:pt x="569" y="3245"/>
                </a:lnTo>
                <a:lnTo>
                  <a:pt x="554" y="3230"/>
                </a:lnTo>
                <a:lnTo>
                  <a:pt x="537" y="3214"/>
                </a:lnTo>
                <a:lnTo>
                  <a:pt x="521" y="3198"/>
                </a:lnTo>
                <a:lnTo>
                  <a:pt x="506" y="3181"/>
                </a:lnTo>
                <a:lnTo>
                  <a:pt x="492" y="3165"/>
                </a:lnTo>
                <a:lnTo>
                  <a:pt x="476" y="3148"/>
                </a:lnTo>
                <a:lnTo>
                  <a:pt x="462" y="3131"/>
                </a:lnTo>
                <a:lnTo>
                  <a:pt x="446" y="3113"/>
                </a:lnTo>
                <a:lnTo>
                  <a:pt x="431" y="3096"/>
                </a:lnTo>
                <a:lnTo>
                  <a:pt x="417" y="3078"/>
                </a:lnTo>
                <a:lnTo>
                  <a:pt x="403" y="3060"/>
                </a:lnTo>
                <a:lnTo>
                  <a:pt x="389" y="3042"/>
                </a:lnTo>
                <a:lnTo>
                  <a:pt x="375" y="3023"/>
                </a:lnTo>
                <a:lnTo>
                  <a:pt x="361" y="3007"/>
                </a:lnTo>
                <a:lnTo>
                  <a:pt x="348" y="2988"/>
                </a:lnTo>
                <a:lnTo>
                  <a:pt x="334" y="2970"/>
                </a:lnTo>
                <a:lnTo>
                  <a:pt x="322" y="2950"/>
                </a:lnTo>
                <a:lnTo>
                  <a:pt x="309" y="2931"/>
                </a:lnTo>
                <a:lnTo>
                  <a:pt x="298" y="2913"/>
                </a:lnTo>
                <a:lnTo>
                  <a:pt x="285" y="2893"/>
                </a:lnTo>
                <a:lnTo>
                  <a:pt x="274" y="2873"/>
                </a:lnTo>
                <a:lnTo>
                  <a:pt x="262" y="2853"/>
                </a:lnTo>
                <a:lnTo>
                  <a:pt x="250" y="2833"/>
                </a:lnTo>
                <a:lnTo>
                  <a:pt x="239" y="2813"/>
                </a:lnTo>
                <a:lnTo>
                  <a:pt x="228" y="2795"/>
                </a:lnTo>
                <a:lnTo>
                  <a:pt x="217" y="2774"/>
                </a:lnTo>
                <a:lnTo>
                  <a:pt x="206" y="2754"/>
                </a:lnTo>
                <a:lnTo>
                  <a:pt x="196" y="2733"/>
                </a:lnTo>
                <a:lnTo>
                  <a:pt x="186" y="2712"/>
                </a:lnTo>
                <a:lnTo>
                  <a:pt x="176" y="2692"/>
                </a:lnTo>
                <a:lnTo>
                  <a:pt x="166" y="2671"/>
                </a:lnTo>
                <a:lnTo>
                  <a:pt x="157" y="2649"/>
                </a:lnTo>
                <a:lnTo>
                  <a:pt x="148" y="2628"/>
                </a:lnTo>
                <a:lnTo>
                  <a:pt x="138" y="2608"/>
                </a:lnTo>
                <a:lnTo>
                  <a:pt x="130" y="2586"/>
                </a:lnTo>
                <a:lnTo>
                  <a:pt x="122" y="2565"/>
                </a:lnTo>
                <a:lnTo>
                  <a:pt x="115" y="2543"/>
                </a:lnTo>
                <a:lnTo>
                  <a:pt x="107" y="2521"/>
                </a:lnTo>
                <a:lnTo>
                  <a:pt x="99" y="2499"/>
                </a:lnTo>
                <a:lnTo>
                  <a:pt x="92" y="2476"/>
                </a:lnTo>
                <a:lnTo>
                  <a:pt x="85" y="2454"/>
                </a:lnTo>
                <a:lnTo>
                  <a:pt x="78" y="2432"/>
                </a:lnTo>
                <a:lnTo>
                  <a:pt x="72" y="2411"/>
                </a:lnTo>
                <a:lnTo>
                  <a:pt x="65" y="2388"/>
                </a:lnTo>
                <a:lnTo>
                  <a:pt x="59" y="2366"/>
                </a:lnTo>
                <a:lnTo>
                  <a:pt x="53" y="2342"/>
                </a:lnTo>
                <a:lnTo>
                  <a:pt x="47" y="2320"/>
                </a:lnTo>
                <a:lnTo>
                  <a:pt x="43" y="2297"/>
                </a:lnTo>
                <a:lnTo>
                  <a:pt x="38" y="2273"/>
                </a:lnTo>
                <a:lnTo>
                  <a:pt x="33" y="2250"/>
                </a:lnTo>
                <a:lnTo>
                  <a:pt x="29" y="2228"/>
                </a:lnTo>
                <a:lnTo>
                  <a:pt x="25" y="2205"/>
                </a:lnTo>
                <a:lnTo>
                  <a:pt x="21" y="2180"/>
                </a:lnTo>
                <a:lnTo>
                  <a:pt x="17" y="2157"/>
                </a:lnTo>
                <a:lnTo>
                  <a:pt x="15" y="2134"/>
                </a:lnTo>
                <a:lnTo>
                  <a:pt x="11" y="2109"/>
                </a:lnTo>
                <a:lnTo>
                  <a:pt x="9" y="2086"/>
                </a:lnTo>
                <a:lnTo>
                  <a:pt x="7" y="2061"/>
                </a:lnTo>
                <a:lnTo>
                  <a:pt x="4" y="2038"/>
                </a:lnTo>
                <a:lnTo>
                  <a:pt x="3" y="2015"/>
                </a:lnTo>
                <a:lnTo>
                  <a:pt x="2" y="1990"/>
                </a:lnTo>
                <a:lnTo>
                  <a:pt x="1" y="1966"/>
                </a:lnTo>
                <a:lnTo>
                  <a:pt x="0" y="1941"/>
                </a:lnTo>
                <a:lnTo>
                  <a:pt x="0" y="1917"/>
                </a:lnTo>
                <a:lnTo>
                  <a:pt x="0" y="1892"/>
                </a:lnTo>
                <a:close/>
                <a:moveTo>
                  <a:pt x="1890" y="0"/>
                </a:moveTo>
                <a:lnTo>
                  <a:pt x="1890" y="13"/>
                </a:lnTo>
                <a:lnTo>
                  <a:pt x="1866" y="13"/>
                </a:lnTo>
                <a:lnTo>
                  <a:pt x="1841" y="13"/>
                </a:lnTo>
                <a:lnTo>
                  <a:pt x="1818" y="14"/>
                </a:lnTo>
                <a:lnTo>
                  <a:pt x="1794" y="15"/>
                </a:lnTo>
                <a:lnTo>
                  <a:pt x="1770" y="17"/>
                </a:lnTo>
                <a:lnTo>
                  <a:pt x="1746" y="19"/>
                </a:lnTo>
                <a:lnTo>
                  <a:pt x="1722" y="20"/>
                </a:lnTo>
                <a:lnTo>
                  <a:pt x="1698" y="22"/>
                </a:lnTo>
                <a:lnTo>
                  <a:pt x="1675" y="25"/>
                </a:lnTo>
                <a:lnTo>
                  <a:pt x="1650" y="28"/>
                </a:lnTo>
                <a:lnTo>
                  <a:pt x="1628" y="32"/>
                </a:lnTo>
                <a:lnTo>
                  <a:pt x="1605" y="35"/>
                </a:lnTo>
                <a:lnTo>
                  <a:pt x="1581" y="39"/>
                </a:lnTo>
                <a:lnTo>
                  <a:pt x="1558" y="42"/>
                </a:lnTo>
                <a:lnTo>
                  <a:pt x="1535" y="47"/>
                </a:lnTo>
                <a:lnTo>
                  <a:pt x="1511" y="52"/>
                </a:lnTo>
                <a:lnTo>
                  <a:pt x="1489" y="56"/>
                </a:lnTo>
                <a:lnTo>
                  <a:pt x="1466" y="61"/>
                </a:lnTo>
                <a:lnTo>
                  <a:pt x="1444" y="67"/>
                </a:lnTo>
                <a:lnTo>
                  <a:pt x="1421" y="73"/>
                </a:lnTo>
                <a:lnTo>
                  <a:pt x="1398" y="78"/>
                </a:lnTo>
                <a:lnTo>
                  <a:pt x="1376" y="84"/>
                </a:lnTo>
                <a:lnTo>
                  <a:pt x="1354" y="91"/>
                </a:lnTo>
                <a:lnTo>
                  <a:pt x="1332" y="97"/>
                </a:lnTo>
                <a:lnTo>
                  <a:pt x="1309" y="104"/>
                </a:lnTo>
                <a:lnTo>
                  <a:pt x="1287" y="111"/>
                </a:lnTo>
                <a:lnTo>
                  <a:pt x="1265" y="119"/>
                </a:lnTo>
                <a:lnTo>
                  <a:pt x="1245" y="126"/>
                </a:lnTo>
                <a:lnTo>
                  <a:pt x="1223" y="134"/>
                </a:lnTo>
                <a:lnTo>
                  <a:pt x="1202" y="143"/>
                </a:lnTo>
                <a:lnTo>
                  <a:pt x="1180" y="152"/>
                </a:lnTo>
                <a:lnTo>
                  <a:pt x="1159" y="160"/>
                </a:lnTo>
                <a:lnTo>
                  <a:pt x="1138" y="169"/>
                </a:lnTo>
                <a:lnTo>
                  <a:pt x="1117" y="179"/>
                </a:lnTo>
                <a:lnTo>
                  <a:pt x="1096" y="188"/>
                </a:lnTo>
                <a:lnTo>
                  <a:pt x="1075" y="199"/>
                </a:lnTo>
                <a:lnTo>
                  <a:pt x="1056" y="208"/>
                </a:lnTo>
                <a:lnTo>
                  <a:pt x="1035" y="218"/>
                </a:lnTo>
                <a:lnTo>
                  <a:pt x="1016" y="229"/>
                </a:lnTo>
                <a:lnTo>
                  <a:pt x="995" y="241"/>
                </a:lnTo>
                <a:lnTo>
                  <a:pt x="975" y="251"/>
                </a:lnTo>
                <a:lnTo>
                  <a:pt x="955" y="263"/>
                </a:lnTo>
                <a:lnTo>
                  <a:pt x="935" y="274"/>
                </a:lnTo>
                <a:lnTo>
                  <a:pt x="916" y="286"/>
                </a:lnTo>
                <a:lnTo>
                  <a:pt x="897" y="297"/>
                </a:lnTo>
                <a:lnTo>
                  <a:pt x="877" y="308"/>
                </a:lnTo>
                <a:lnTo>
                  <a:pt x="859" y="321"/>
                </a:lnTo>
                <a:lnTo>
                  <a:pt x="841" y="334"/>
                </a:lnTo>
                <a:lnTo>
                  <a:pt x="822" y="347"/>
                </a:lnTo>
                <a:lnTo>
                  <a:pt x="803" y="360"/>
                </a:lnTo>
                <a:lnTo>
                  <a:pt x="785" y="372"/>
                </a:lnTo>
                <a:lnTo>
                  <a:pt x="766" y="386"/>
                </a:lnTo>
                <a:lnTo>
                  <a:pt x="748" y="400"/>
                </a:lnTo>
                <a:lnTo>
                  <a:pt x="730" y="414"/>
                </a:lnTo>
                <a:lnTo>
                  <a:pt x="712" y="428"/>
                </a:lnTo>
                <a:lnTo>
                  <a:pt x="695" y="442"/>
                </a:lnTo>
                <a:lnTo>
                  <a:pt x="678" y="458"/>
                </a:lnTo>
                <a:lnTo>
                  <a:pt x="661" y="472"/>
                </a:lnTo>
                <a:lnTo>
                  <a:pt x="645" y="485"/>
                </a:lnTo>
                <a:lnTo>
                  <a:pt x="627" y="501"/>
                </a:lnTo>
                <a:lnTo>
                  <a:pt x="611" y="516"/>
                </a:lnTo>
                <a:lnTo>
                  <a:pt x="594" y="532"/>
                </a:lnTo>
                <a:lnTo>
                  <a:pt x="578" y="547"/>
                </a:lnTo>
                <a:lnTo>
                  <a:pt x="562" y="564"/>
                </a:lnTo>
                <a:lnTo>
                  <a:pt x="545" y="580"/>
                </a:lnTo>
                <a:lnTo>
                  <a:pt x="530" y="596"/>
                </a:lnTo>
                <a:lnTo>
                  <a:pt x="514" y="613"/>
                </a:lnTo>
                <a:lnTo>
                  <a:pt x="499" y="629"/>
                </a:lnTo>
                <a:lnTo>
                  <a:pt x="485" y="646"/>
                </a:lnTo>
                <a:lnTo>
                  <a:pt x="470" y="663"/>
                </a:lnTo>
                <a:lnTo>
                  <a:pt x="456" y="679"/>
                </a:lnTo>
                <a:lnTo>
                  <a:pt x="441" y="697"/>
                </a:lnTo>
                <a:lnTo>
                  <a:pt x="427" y="714"/>
                </a:lnTo>
                <a:lnTo>
                  <a:pt x="413" y="732"/>
                </a:lnTo>
                <a:lnTo>
                  <a:pt x="399" y="750"/>
                </a:lnTo>
                <a:lnTo>
                  <a:pt x="385" y="768"/>
                </a:lnTo>
                <a:lnTo>
                  <a:pt x="372" y="786"/>
                </a:lnTo>
                <a:lnTo>
                  <a:pt x="358" y="805"/>
                </a:lnTo>
                <a:lnTo>
                  <a:pt x="345" y="824"/>
                </a:lnTo>
                <a:lnTo>
                  <a:pt x="332" y="842"/>
                </a:lnTo>
                <a:lnTo>
                  <a:pt x="319" y="861"/>
                </a:lnTo>
                <a:lnTo>
                  <a:pt x="306" y="879"/>
                </a:lnTo>
                <a:lnTo>
                  <a:pt x="296" y="898"/>
                </a:lnTo>
                <a:lnTo>
                  <a:pt x="284" y="917"/>
                </a:lnTo>
                <a:lnTo>
                  <a:pt x="273" y="937"/>
                </a:lnTo>
                <a:lnTo>
                  <a:pt x="261" y="957"/>
                </a:lnTo>
                <a:lnTo>
                  <a:pt x="249" y="977"/>
                </a:lnTo>
                <a:lnTo>
                  <a:pt x="239" y="996"/>
                </a:lnTo>
                <a:lnTo>
                  <a:pt x="227" y="1017"/>
                </a:lnTo>
                <a:lnTo>
                  <a:pt x="217" y="1037"/>
                </a:lnTo>
                <a:lnTo>
                  <a:pt x="207" y="1058"/>
                </a:lnTo>
                <a:lnTo>
                  <a:pt x="197" y="1077"/>
                </a:lnTo>
                <a:lnTo>
                  <a:pt x="186" y="1098"/>
                </a:lnTo>
                <a:lnTo>
                  <a:pt x="177" y="1119"/>
                </a:lnTo>
                <a:lnTo>
                  <a:pt x="168" y="1140"/>
                </a:lnTo>
                <a:lnTo>
                  <a:pt x="158" y="1161"/>
                </a:lnTo>
                <a:lnTo>
                  <a:pt x="150" y="1182"/>
                </a:lnTo>
                <a:lnTo>
                  <a:pt x="141" y="1204"/>
                </a:lnTo>
                <a:lnTo>
                  <a:pt x="133" y="1225"/>
                </a:lnTo>
                <a:lnTo>
                  <a:pt x="124" y="1247"/>
                </a:lnTo>
                <a:lnTo>
                  <a:pt x="117" y="1267"/>
                </a:lnTo>
                <a:lnTo>
                  <a:pt x="110" y="1289"/>
                </a:lnTo>
                <a:lnTo>
                  <a:pt x="103" y="1311"/>
                </a:lnTo>
                <a:lnTo>
                  <a:pt x="96" y="1333"/>
                </a:lnTo>
                <a:lnTo>
                  <a:pt x="89" y="1356"/>
                </a:lnTo>
                <a:lnTo>
                  <a:pt x="84" y="1378"/>
                </a:lnTo>
                <a:lnTo>
                  <a:pt x="77" y="1400"/>
                </a:lnTo>
                <a:lnTo>
                  <a:pt x="71" y="1423"/>
                </a:lnTo>
                <a:lnTo>
                  <a:pt x="65" y="1445"/>
                </a:lnTo>
                <a:lnTo>
                  <a:pt x="60" y="1468"/>
                </a:lnTo>
                <a:lnTo>
                  <a:pt x="54" y="1490"/>
                </a:lnTo>
                <a:lnTo>
                  <a:pt x="50" y="1513"/>
                </a:lnTo>
                <a:lnTo>
                  <a:pt x="45" y="1536"/>
                </a:lnTo>
                <a:lnTo>
                  <a:pt x="40" y="1560"/>
                </a:lnTo>
                <a:lnTo>
                  <a:pt x="37" y="1583"/>
                </a:lnTo>
                <a:lnTo>
                  <a:pt x="33" y="1606"/>
                </a:lnTo>
                <a:lnTo>
                  <a:pt x="30" y="1630"/>
                </a:lnTo>
                <a:lnTo>
                  <a:pt x="26" y="1652"/>
                </a:lnTo>
                <a:lnTo>
                  <a:pt x="24" y="1676"/>
                </a:lnTo>
                <a:lnTo>
                  <a:pt x="21" y="1700"/>
                </a:lnTo>
                <a:lnTo>
                  <a:pt x="18" y="1724"/>
                </a:lnTo>
                <a:lnTo>
                  <a:pt x="17" y="1747"/>
                </a:lnTo>
                <a:lnTo>
                  <a:pt x="15" y="1772"/>
                </a:lnTo>
                <a:lnTo>
                  <a:pt x="14" y="1795"/>
                </a:lnTo>
                <a:lnTo>
                  <a:pt x="12" y="1820"/>
                </a:lnTo>
                <a:lnTo>
                  <a:pt x="12" y="1844"/>
                </a:lnTo>
                <a:lnTo>
                  <a:pt x="11" y="1868"/>
                </a:lnTo>
                <a:lnTo>
                  <a:pt x="11" y="1892"/>
                </a:lnTo>
                <a:lnTo>
                  <a:pt x="0" y="1892"/>
                </a:lnTo>
                <a:lnTo>
                  <a:pt x="0" y="1868"/>
                </a:lnTo>
                <a:lnTo>
                  <a:pt x="0" y="1844"/>
                </a:lnTo>
                <a:lnTo>
                  <a:pt x="1" y="1820"/>
                </a:lnTo>
                <a:lnTo>
                  <a:pt x="2" y="1795"/>
                </a:lnTo>
                <a:lnTo>
                  <a:pt x="3" y="1771"/>
                </a:lnTo>
                <a:lnTo>
                  <a:pt x="4" y="1746"/>
                </a:lnTo>
                <a:lnTo>
                  <a:pt x="7" y="1723"/>
                </a:lnTo>
                <a:lnTo>
                  <a:pt x="9" y="1698"/>
                </a:lnTo>
                <a:lnTo>
                  <a:pt x="11" y="1675"/>
                </a:lnTo>
                <a:lnTo>
                  <a:pt x="15" y="1651"/>
                </a:lnTo>
                <a:lnTo>
                  <a:pt x="17" y="1628"/>
                </a:lnTo>
                <a:lnTo>
                  <a:pt x="21" y="1604"/>
                </a:lnTo>
                <a:lnTo>
                  <a:pt x="25" y="1581"/>
                </a:lnTo>
                <a:lnTo>
                  <a:pt x="29" y="1557"/>
                </a:lnTo>
                <a:lnTo>
                  <a:pt x="33" y="1534"/>
                </a:lnTo>
                <a:lnTo>
                  <a:pt x="38" y="1511"/>
                </a:lnTo>
                <a:lnTo>
                  <a:pt x="43" y="1487"/>
                </a:lnTo>
                <a:lnTo>
                  <a:pt x="47" y="1464"/>
                </a:lnTo>
                <a:lnTo>
                  <a:pt x="53" y="1443"/>
                </a:lnTo>
                <a:lnTo>
                  <a:pt x="59" y="1420"/>
                </a:lnTo>
                <a:lnTo>
                  <a:pt x="65" y="1398"/>
                </a:lnTo>
                <a:lnTo>
                  <a:pt x="72" y="1374"/>
                </a:lnTo>
                <a:lnTo>
                  <a:pt x="78" y="1352"/>
                </a:lnTo>
                <a:lnTo>
                  <a:pt x="85" y="1330"/>
                </a:lnTo>
                <a:lnTo>
                  <a:pt x="92" y="1308"/>
                </a:lnTo>
                <a:lnTo>
                  <a:pt x="99" y="1286"/>
                </a:lnTo>
                <a:lnTo>
                  <a:pt x="107" y="1263"/>
                </a:lnTo>
                <a:lnTo>
                  <a:pt x="115" y="1242"/>
                </a:lnTo>
                <a:lnTo>
                  <a:pt x="122" y="1220"/>
                </a:lnTo>
                <a:lnTo>
                  <a:pt x="130" y="1199"/>
                </a:lnTo>
                <a:lnTo>
                  <a:pt x="138" y="1177"/>
                </a:lnTo>
                <a:lnTo>
                  <a:pt x="148" y="1156"/>
                </a:lnTo>
                <a:lnTo>
                  <a:pt x="157" y="1135"/>
                </a:lnTo>
                <a:lnTo>
                  <a:pt x="166" y="1114"/>
                </a:lnTo>
                <a:lnTo>
                  <a:pt x="176" y="1093"/>
                </a:lnTo>
                <a:lnTo>
                  <a:pt x="186" y="1072"/>
                </a:lnTo>
                <a:lnTo>
                  <a:pt x="196" y="1052"/>
                </a:lnTo>
                <a:lnTo>
                  <a:pt x="206" y="1031"/>
                </a:lnTo>
                <a:lnTo>
                  <a:pt x="217" y="1012"/>
                </a:lnTo>
                <a:lnTo>
                  <a:pt x="228" y="991"/>
                </a:lnTo>
                <a:lnTo>
                  <a:pt x="239" y="971"/>
                </a:lnTo>
                <a:lnTo>
                  <a:pt x="250" y="951"/>
                </a:lnTo>
                <a:lnTo>
                  <a:pt x="262" y="931"/>
                </a:lnTo>
                <a:lnTo>
                  <a:pt x="274" y="911"/>
                </a:lnTo>
                <a:lnTo>
                  <a:pt x="285" y="891"/>
                </a:lnTo>
                <a:lnTo>
                  <a:pt x="298" y="873"/>
                </a:lnTo>
                <a:lnTo>
                  <a:pt x="309" y="854"/>
                </a:lnTo>
                <a:lnTo>
                  <a:pt x="322" y="835"/>
                </a:lnTo>
                <a:lnTo>
                  <a:pt x="334" y="817"/>
                </a:lnTo>
                <a:lnTo>
                  <a:pt x="348" y="798"/>
                </a:lnTo>
                <a:lnTo>
                  <a:pt x="361" y="779"/>
                </a:lnTo>
                <a:lnTo>
                  <a:pt x="375" y="761"/>
                </a:lnTo>
                <a:lnTo>
                  <a:pt x="389" y="742"/>
                </a:lnTo>
                <a:lnTo>
                  <a:pt x="403" y="725"/>
                </a:lnTo>
                <a:lnTo>
                  <a:pt x="417" y="706"/>
                </a:lnTo>
                <a:lnTo>
                  <a:pt x="431" y="688"/>
                </a:lnTo>
                <a:lnTo>
                  <a:pt x="446" y="672"/>
                </a:lnTo>
                <a:lnTo>
                  <a:pt x="462" y="655"/>
                </a:lnTo>
                <a:lnTo>
                  <a:pt x="476" y="638"/>
                </a:lnTo>
                <a:lnTo>
                  <a:pt x="492" y="621"/>
                </a:lnTo>
                <a:lnTo>
                  <a:pt x="506" y="604"/>
                </a:lnTo>
                <a:lnTo>
                  <a:pt x="521" y="587"/>
                </a:lnTo>
                <a:lnTo>
                  <a:pt x="537" y="571"/>
                </a:lnTo>
                <a:lnTo>
                  <a:pt x="554" y="554"/>
                </a:lnTo>
                <a:lnTo>
                  <a:pt x="569" y="539"/>
                </a:lnTo>
                <a:lnTo>
                  <a:pt x="586" y="523"/>
                </a:lnTo>
                <a:lnTo>
                  <a:pt x="603" y="508"/>
                </a:lnTo>
                <a:lnTo>
                  <a:pt x="619" y="491"/>
                </a:lnTo>
                <a:lnTo>
                  <a:pt x="636" y="477"/>
                </a:lnTo>
                <a:lnTo>
                  <a:pt x="653" y="462"/>
                </a:lnTo>
                <a:lnTo>
                  <a:pt x="670" y="448"/>
                </a:lnTo>
                <a:lnTo>
                  <a:pt x="687" y="433"/>
                </a:lnTo>
                <a:lnTo>
                  <a:pt x="705" y="419"/>
                </a:lnTo>
                <a:lnTo>
                  <a:pt x="723" y="405"/>
                </a:lnTo>
                <a:lnTo>
                  <a:pt x="740" y="391"/>
                </a:lnTo>
                <a:lnTo>
                  <a:pt x="759" y="377"/>
                </a:lnTo>
                <a:lnTo>
                  <a:pt x="778" y="363"/>
                </a:lnTo>
                <a:lnTo>
                  <a:pt x="796" y="350"/>
                </a:lnTo>
                <a:lnTo>
                  <a:pt x="815" y="336"/>
                </a:lnTo>
                <a:lnTo>
                  <a:pt x="834" y="323"/>
                </a:lnTo>
                <a:lnTo>
                  <a:pt x="852" y="311"/>
                </a:lnTo>
                <a:lnTo>
                  <a:pt x="872" y="299"/>
                </a:lnTo>
                <a:lnTo>
                  <a:pt x="890" y="287"/>
                </a:lnTo>
                <a:lnTo>
                  <a:pt x="909" y="276"/>
                </a:lnTo>
                <a:lnTo>
                  <a:pt x="929" y="264"/>
                </a:lnTo>
                <a:lnTo>
                  <a:pt x="949" y="252"/>
                </a:lnTo>
                <a:lnTo>
                  <a:pt x="969" y="241"/>
                </a:lnTo>
                <a:lnTo>
                  <a:pt x="989" y="229"/>
                </a:lnTo>
                <a:lnTo>
                  <a:pt x="1010" y="218"/>
                </a:lnTo>
                <a:lnTo>
                  <a:pt x="1030" y="208"/>
                </a:lnTo>
                <a:lnTo>
                  <a:pt x="1051" y="197"/>
                </a:lnTo>
                <a:lnTo>
                  <a:pt x="1070" y="187"/>
                </a:lnTo>
                <a:lnTo>
                  <a:pt x="1091" y="178"/>
                </a:lnTo>
                <a:lnTo>
                  <a:pt x="1112" y="168"/>
                </a:lnTo>
                <a:lnTo>
                  <a:pt x="1133" y="159"/>
                </a:lnTo>
                <a:lnTo>
                  <a:pt x="1154" y="150"/>
                </a:lnTo>
                <a:lnTo>
                  <a:pt x="1175" y="140"/>
                </a:lnTo>
                <a:lnTo>
                  <a:pt x="1198" y="132"/>
                </a:lnTo>
                <a:lnTo>
                  <a:pt x="1218" y="123"/>
                </a:lnTo>
                <a:lnTo>
                  <a:pt x="1241" y="116"/>
                </a:lnTo>
                <a:lnTo>
                  <a:pt x="1262" y="108"/>
                </a:lnTo>
                <a:lnTo>
                  <a:pt x="1284" y="99"/>
                </a:lnTo>
                <a:lnTo>
                  <a:pt x="1306" y="94"/>
                </a:lnTo>
                <a:lnTo>
                  <a:pt x="1328" y="87"/>
                </a:lnTo>
                <a:lnTo>
                  <a:pt x="1350" y="80"/>
                </a:lnTo>
                <a:lnTo>
                  <a:pt x="1372" y="73"/>
                </a:lnTo>
                <a:lnTo>
                  <a:pt x="1396" y="67"/>
                </a:lnTo>
                <a:lnTo>
                  <a:pt x="1418" y="61"/>
                </a:lnTo>
                <a:lnTo>
                  <a:pt x="1441" y="55"/>
                </a:lnTo>
                <a:lnTo>
                  <a:pt x="1463" y="49"/>
                </a:lnTo>
                <a:lnTo>
                  <a:pt x="1486" y="45"/>
                </a:lnTo>
                <a:lnTo>
                  <a:pt x="1509" y="40"/>
                </a:lnTo>
                <a:lnTo>
                  <a:pt x="1532" y="35"/>
                </a:lnTo>
                <a:lnTo>
                  <a:pt x="1556" y="31"/>
                </a:lnTo>
                <a:lnTo>
                  <a:pt x="1579" y="27"/>
                </a:lnTo>
                <a:lnTo>
                  <a:pt x="1602" y="22"/>
                </a:lnTo>
                <a:lnTo>
                  <a:pt x="1627" y="19"/>
                </a:lnTo>
                <a:lnTo>
                  <a:pt x="1649" y="17"/>
                </a:lnTo>
                <a:lnTo>
                  <a:pt x="1673" y="13"/>
                </a:lnTo>
                <a:lnTo>
                  <a:pt x="1697" y="11"/>
                </a:lnTo>
                <a:lnTo>
                  <a:pt x="1721" y="8"/>
                </a:lnTo>
                <a:lnTo>
                  <a:pt x="1745" y="6"/>
                </a:lnTo>
                <a:lnTo>
                  <a:pt x="1769" y="5"/>
                </a:lnTo>
                <a:lnTo>
                  <a:pt x="1794" y="4"/>
                </a:lnTo>
                <a:lnTo>
                  <a:pt x="1818" y="3"/>
                </a:lnTo>
                <a:lnTo>
                  <a:pt x="1841" y="1"/>
                </a:lnTo>
                <a:lnTo>
                  <a:pt x="1866" y="1"/>
                </a:lnTo>
                <a:lnTo>
                  <a:pt x="1890" y="0"/>
                </a:lnTo>
                <a:close/>
                <a:moveTo>
                  <a:pt x="1890" y="13"/>
                </a:moveTo>
                <a:lnTo>
                  <a:pt x="1890" y="7"/>
                </a:lnTo>
                <a:lnTo>
                  <a:pt x="1890" y="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2" name="Freeform 1282"/>
          <p:cNvSpPr>
            <a:spLocks noEditPoints="1"/>
          </p:cNvSpPr>
          <p:nvPr/>
        </p:nvSpPr>
        <p:spPr bwMode="auto">
          <a:xfrm>
            <a:off x="6021388" y="2501900"/>
            <a:ext cx="26987" cy="63500"/>
          </a:xfrm>
          <a:custGeom>
            <a:avLst/>
            <a:gdLst>
              <a:gd name="T0" fmla="*/ 2147483647 w 160"/>
              <a:gd name="T1" fmla="*/ 2147483647 h 341"/>
              <a:gd name="T2" fmla="*/ 2147483647 w 160"/>
              <a:gd name="T3" fmla="*/ 2147483647 h 341"/>
              <a:gd name="T4" fmla="*/ 2147483647 w 160"/>
              <a:gd name="T5" fmla="*/ 2147483647 h 341"/>
              <a:gd name="T6" fmla="*/ 2147483647 w 160"/>
              <a:gd name="T7" fmla="*/ 2147483647 h 341"/>
              <a:gd name="T8" fmla="*/ 2147483647 w 160"/>
              <a:gd name="T9" fmla="*/ 2147483647 h 341"/>
              <a:gd name="T10" fmla="*/ 2147483647 w 160"/>
              <a:gd name="T11" fmla="*/ 2147483647 h 341"/>
              <a:gd name="T12" fmla="*/ 2147483647 w 160"/>
              <a:gd name="T13" fmla="*/ 2147483647 h 341"/>
              <a:gd name="T14" fmla="*/ 2147483647 w 160"/>
              <a:gd name="T15" fmla="*/ 2147483647 h 341"/>
              <a:gd name="T16" fmla="*/ 2147483647 w 160"/>
              <a:gd name="T17" fmla="*/ 2147483647 h 341"/>
              <a:gd name="T18" fmla="*/ 2147483647 w 160"/>
              <a:gd name="T19" fmla="*/ 2147483647 h 341"/>
              <a:gd name="T20" fmla="*/ 2147483647 w 160"/>
              <a:gd name="T21" fmla="*/ 2147483647 h 341"/>
              <a:gd name="T22" fmla="*/ 2147483647 w 160"/>
              <a:gd name="T23" fmla="*/ 2147483647 h 341"/>
              <a:gd name="T24" fmla="*/ 2147483647 w 160"/>
              <a:gd name="T25" fmla="*/ 2147483647 h 341"/>
              <a:gd name="T26" fmla="*/ 2147483647 w 160"/>
              <a:gd name="T27" fmla="*/ 2147483647 h 341"/>
              <a:gd name="T28" fmla="*/ 2147483647 w 160"/>
              <a:gd name="T29" fmla="*/ 2147483647 h 341"/>
              <a:gd name="T30" fmla="*/ 2147483647 w 160"/>
              <a:gd name="T31" fmla="*/ 2147483647 h 341"/>
              <a:gd name="T32" fmla="*/ 0 w 160"/>
              <a:gd name="T33" fmla="*/ 2147483647 h 341"/>
              <a:gd name="T34" fmla="*/ 2147483647 w 160"/>
              <a:gd name="T35" fmla="*/ 2147483647 h 341"/>
              <a:gd name="T36" fmla="*/ 2147483647 w 160"/>
              <a:gd name="T37" fmla="*/ 2147483647 h 341"/>
              <a:gd name="T38" fmla="*/ 2147483647 w 160"/>
              <a:gd name="T39" fmla="*/ 2147483647 h 341"/>
              <a:gd name="T40" fmla="*/ 2147483647 w 160"/>
              <a:gd name="T41" fmla="*/ 2147483647 h 341"/>
              <a:gd name="T42" fmla="*/ 2147483647 w 160"/>
              <a:gd name="T43" fmla="*/ 2147483647 h 341"/>
              <a:gd name="T44" fmla="*/ 2147483647 w 160"/>
              <a:gd name="T45" fmla="*/ 2147483647 h 341"/>
              <a:gd name="T46" fmla="*/ 2147483647 w 160"/>
              <a:gd name="T47" fmla="*/ 2147483647 h 341"/>
              <a:gd name="T48" fmla="*/ 2147483647 w 160"/>
              <a:gd name="T49" fmla="*/ 0 h 341"/>
              <a:gd name="T50" fmla="*/ 2147483647 w 160"/>
              <a:gd name="T51" fmla="*/ 2147483647 h 341"/>
              <a:gd name="T52" fmla="*/ 2147483647 w 160"/>
              <a:gd name="T53" fmla="*/ 2147483647 h 341"/>
              <a:gd name="T54" fmla="*/ 2147483647 w 160"/>
              <a:gd name="T55" fmla="*/ 2147483647 h 341"/>
              <a:gd name="T56" fmla="*/ 2147483647 w 160"/>
              <a:gd name="T57" fmla="*/ 2147483647 h 341"/>
              <a:gd name="T58" fmla="*/ 2147483647 w 160"/>
              <a:gd name="T59" fmla="*/ 2147483647 h 341"/>
              <a:gd name="T60" fmla="*/ 2147483647 w 160"/>
              <a:gd name="T61" fmla="*/ 2147483647 h 341"/>
              <a:gd name="T62" fmla="*/ 2147483647 w 160"/>
              <a:gd name="T63" fmla="*/ 2147483647 h 341"/>
              <a:gd name="T64" fmla="*/ 2147483647 w 160"/>
              <a:gd name="T65" fmla="*/ 2147483647 h 34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0"/>
              <a:gd name="T100" fmla="*/ 0 h 341"/>
              <a:gd name="T101" fmla="*/ 160 w 160"/>
              <a:gd name="T102" fmla="*/ 341 h 34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0" h="341">
                <a:moveTo>
                  <a:pt x="76" y="11"/>
                </a:moveTo>
                <a:lnTo>
                  <a:pt x="69" y="12"/>
                </a:lnTo>
                <a:lnTo>
                  <a:pt x="62" y="13"/>
                </a:lnTo>
                <a:lnTo>
                  <a:pt x="56" y="16"/>
                </a:lnTo>
                <a:lnTo>
                  <a:pt x="50" y="18"/>
                </a:lnTo>
                <a:lnTo>
                  <a:pt x="43" y="21"/>
                </a:lnTo>
                <a:lnTo>
                  <a:pt x="39" y="25"/>
                </a:lnTo>
                <a:lnTo>
                  <a:pt x="33" y="28"/>
                </a:lnTo>
                <a:lnTo>
                  <a:pt x="28" y="33"/>
                </a:lnTo>
                <a:lnTo>
                  <a:pt x="24" y="37"/>
                </a:lnTo>
                <a:lnTo>
                  <a:pt x="20" y="42"/>
                </a:lnTo>
                <a:lnTo>
                  <a:pt x="17" y="48"/>
                </a:lnTo>
                <a:lnTo>
                  <a:pt x="14" y="54"/>
                </a:lnTo>
                <a:lnTo>
                  <a:pt x="12" y="60"/>
                </a:lnTo>
                <a:lnTo>
                  <a:pt x="11" y="67"/>
                </a:lnTo>
                <a:lnTo>
                  <a:pt x="10" y="73"/>
                </a:lnTo>
                <a:lnTo>
                  <a:pt x="8" y="80"/>
                </a:lnTo>
                <a:lnTo>
                  <a:pt x="8" y="326"/>
                </a:lnTo>
                <a:lnTo>
                  <a:pt x="137" y="331"/>
                </a:lnTo>
                <a:lnTo>
                  <a:pt x="137" y="80"/>
                </a:lnTo>
                <a:lnTo>
                  <a:pt x="137" y="74"/>
                </a:lnTo>
                <a:lnTo>
                  <a:pt x="136" y="67"/>
                </a:lnTo>
                <a:lnTo>
                  <a:pt x="134" y="61"/>
                </a:lnTo>
                <a:lnTo>
                  <a:pt x="132" y="55"/>
                </a:lnTo>
                <a:lnTo>
                  <a:pt x="127" y="44"/>
                </a:lnTo>
                <a:lnTo>
                  <a:pt x="119" y="34"/>
                </a:lnTo>
                <a:lnTo>
                  <a:pt x="111" y="26"/>
                </a:lnTo>
                <a:lnTo>
                  <a:pt x="101" y="19"/>
                </a:lnTo>
                <a:lnTo>
                  <a:pt x="89" y="14"/>
                </a:lnTo>
                <a:lnTo>
                  <a:pt x="76" y="11"/>
                </a:lnTo>
                <a:close/>
                <a:moveTo>
                  <a:pt x="160" y="82"/>
                </a:moveTo>
                <a:lnTo>
                  <a:pt x="160" y="341"/>
                </a:lnTo>
                <a:lnTo>
                  <a:pt x="0" y="334"/>
                </a:lnTo>
                <a:lnTo>
                  <a:pt x="0" y="80"/>
                </a:lnTo>
                <a:lnTo>
                  <a:pt x="0" y="72"/>
                </a:lnTo>
                <a:lnTo>
                  <a:pt x="1" y="65"/>
                </a:lnTo>
                <a:lnTo>
                  <a:pt x="4" y="56"/>
                </a:lnTo>
                <a:lnTo>
                  <a:pt x="6" y="49"/>
                </a:lnTo>
                <a:lnTo>
                  <a:pt x="10" y="42"/>
                </a:lnTo>
                <a:lnTo>
                  <a:pt x="14" y="35"/>
                </a:lnTo>
                <a:lnTo>
                  <a:pt x="18" y="31"/>
                </a:lnTo>
                <a:lnTo>
                  <a:pt x="22" y="25"/>
                </a:lnTo>
                <a:lnTo>
                  <a:pt x="28" y="19"/>
                </a:lnTo>
                <a:lnTo>
                  <a:pt x="35" y="14"/>
                </a:lnTo>
                <a:lnTo>
                  <a:pt x="41" y="11"/>
                </a:lnTo>
                <a:lnTo>
                  <a:pt x="48" y="7"/>
                </a:lnTo>
                <a:lnTo>
                  <a:pt x="56" y="4"/>
                </a:lnTo>
                <a:lnTo>
                  <a:pt x="63" y="3"/>
                </a:lnTo>
                <a:lnTo>
                  <a:pt x="71" y="2"/>
                </a:lnTo>
                <a:lnTo>
                  <a:pt x="80" y="0"/>
                </a:lnTo>
                <a:lnTo>
                  <a:pt x="88" y="2"/>
                </a:lnTo>
                <a:lnTo>
                  <a:pt x="96" y="3"/>
                </a:lnTo>
                <a:lnTo>
                  <a:pt x="104" y="5"/>
                </a:lnTo>
                <a:lnTo>
                  <a:pt x="111" y="7"/>
                </a:lnTo>
                <a:lnTo>
                  <a:pt x="118" y="11"/>
                </a:lnTo>
                <a:lnTo>
                  <a:pt x="125" y="16"/>
                </a:lnTo>
                <a:lnTo>
                  <a:pt x="132" y="20"/>
                </a:lnTo>
                <a:lnTo>
                  <a:pt x="138" y="25"/>
                </a:lnTo>
                <a:lnTo>
                  <a:pt x="143" y="32"/>
                </a:lnTo>
                <a:lnTo>
                  <a:pt x="147" y="37"/>
                </a:lnTo>
                <a:lnTo>
                  <a:pt x="151" y="44"/>
                </a:lnTo>
                <a:lnTo>
                  <a:pt x="154" y="51"/>
                </a:lnTo>
                <a:lnTo>
                  <a:pt x="157" y="58"/>
                </a:lnTo>
                <a:lnTo>
                  <a:pt x="159" y="66"/>
                </a:lnTo>
                <a:lnTo>
                  <a:pt x="160" y="74"/>
                </a:lnTo>
                <a:lnTo>
                  <a:pt x="160" y="8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3" name="Freeform 1283"/>
          <p:cNvSpPr>
            <a:spLocks noEditPoints="1"/>
          </p:cNvSpPr>
          <p:nvPr/>
        </p:nvSpPr>
        <p:spPr bwMode="auto">
          <a:xfrm>
            <a:off x="5975350" y="2498725"/>
            <a:ext cx="28575" cy="63500"/>
          </a:xfrm>
          <a:custGeom>
            <a:avLst/>
            <a:gdLst>
              <a:gd name="T0" fmla="*/ 2147483647 w 162"/>
              <a:gd name="T1" fmla="*/ 2147483647 h 346"/>
              <a:gd name="T2" fmla="*/ 2147483647 w 162"/>
              <a:gd name="T3" fmla="*/ 2147483647 h 346"/>
              <a:gd name="T4" fmla="*/ 2147483647 w 162"/>
              <a:gd name="T5" fmla="*/ 2147483647 h 346"/>
              <a:gd name="T6" fmla="*/ 2147483647 w 162"/>
              <a:gd name="T7" fmla="*/ 2147483647 h 346"/>
              <a:gd name="T8" fmla="*/ 2147483647 w 162"/>
              <a:gd name="T9" fmla="*/ 2147483647 h 346"/>
              <a:gd name="T10" fmla="*/ 2147483647 w 162"/>
              <a:gd name="T11" fmla="*/ 2147483647 h 346"/>
              <a:gd name="T12" fmla="*/ 2147483647 w 162"/>
              <a:gd name="T13" fmla="*/ 2147483647 h 346"/>
              <a:gd name="T14" fmla="*/ 2147483647 w 162"/>
              <a:gd name="T15" fmla="*/ 2147483647 h 346"/>
              <a:gd name="T16" fmla="*/ 2147483647 w 162"/>
              <a:gd name="T17" fmla="*/ 2147483647 h 346"/>
              <a:gd name="T18" fmla="*/ 2147483647 w 162"/>
              <a:gd name="T19" fmla="*/ 2147483647 h 346"/>
              <a:gd name="T20" fmla="*/ 2147483647 w 162"/>
              <a:gd name="T21" fmla="*/ 2147483647 h 346"/>
              <a:gd name="T22" fmla="*/ 2147483647 w 162"/>
              <a:gd name="T23" fmla="*/ 2147483647 h 346"/>
              <a:gd name="T24" fmla="*/ 2147483647 w 162"/>
              <a:gd name="T25" fmla="*/ 2147483647 h 346"/>
              <a:gd name="T26" fmla="*/ 2147483647 w 162"/>
              <a:gd name="T27" fmla="*/ 2147483647 h 346"/>
              <a:gd name="T28" fmla="*/ 2147483647 w 162"/>
              <a:gd name="T29" fmla="*/ 2147483647 h 346"/>
              <a:gd name="T30" fmla="*/ 2147483647 w 162"/>
              <a:gd name="T31" fmla="*/ 2147483647 h 346"/>
              <a:gd name="T32" fmla="*/ 0 w 162"/>
              <a:gd name="T33" fmla="*/ 2147483647 h 346"/>
              <a:gd name="T34" fmla="*/ 2147483647 w 162"/>
              <a:gd name="T35" fmla="*/ 2147483647 h 346"/>
              <a:gd name="T36" fmla="*/ 2147483647 w 162"/>
              <a:gd name="T37" fmla="*/ 2147483647 h 346"/>
              <a:gd name="T38" fmla="*/ 2147483647 w 162"/>
              <a:gd name="T39" fmla="*/ 2147483647 h 346"/>
              <a:gd name="T40" fmla="*/ 2147483647 w 162"/>
              <a:gd name="T41" fmla="*/ 2147483647 h 346"/>
              <a:gd name="T42" fmla="*/ 2147483647 w 162"/>
              <a:gd name="T43" fmla="*/ 2147483647 h 346"/>
              <a:gd name="T44" fmla="*/ 2147483647 w 162"/>
              <a:gd name="T45" fmla="*/ 2147483647 h 346"/>
              <a:gd name="T46" fmla="*/ 2147483647 w 162"/>
              <a:gd name="T47" fmla="*/ 2147483647 h 346"/>
              <a:gd name="T48" fmla="*/ 2147483647 w 162"/>
              <a:gd name="T49" fmla="*/ 0 h 346"/>
              <a:gd name="T50" fmla="*/ 2147483647 w 162"/>
              <a:gd name="T51" fmla="*/ 2147483647 h 346"/>
              <a:gd name="T52" fmla="*/ 2147483647 w 162"/>
              <a:gd name="T53" fmla="*/ 2147483647 h 346"/>
              <a:gd name="T54" fmla="*/ 2147483647 w 162"/>
              <a:gd name="T55" fmla="*/ 2147483647 h 346"/>
              <a:gd name="T56" fmla="*/ 2147483647 w 162"/>
              <a:gd name="T57" fmla="*/ 2147483647 h 346"/>
              <a:gd name="T58" fmla="*/ 2147483647 w 162"/>
              <a:gd name="T59" fmla="*/ 2147483647 h 346"/>
              <a:gd name="T60" fmla="*/ 2147483647 w 162"/>
              <a:gd name="T61" fmla="*/ 2147483647 h 346"/>
              <a:gd name="T62" fmla="*/ 2147483647 w 162"/>
              <a:gd name="T63" fmla="*/ 2147483647 h 346"/>
              <a:gd name="T64" fmla="*/ 2147483647 w 162"/>
              <a:gd name="T65" fmla="*/ 2147483647 h 34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2"/>
              <a:gd name="T100" fmla="*/ 0 h 346"/>
              <a:gd name="T101" fmla="*/ 162 w 162"/>
              <a:gd name="T102" fmla="*/ 346 h 34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2" h="346">
                <a:moveTo>
                  <a:pt x="76" y="10"/>
                </a:moveTo>
                <a:lnTo>
                  <a:pt x="70" y="12"/>
                </a:lnTo>
                <a:lnTo>
                  <a:pt x="63" y="13"/>
                </a:lnTo>
                <a:lnTo>
                  <a:pt x="56" y="15"/>
                </a:lnTo>
                <a:lnTo>
                  <a:pt x="50" y="17"/>
                </a:lnTo>
                <a:lnTo>
                  <a:pt x="44" y="21"/>
                </a:lnTo>
                <a:lnTo>
                  <a:pt x="38" y="24"/>
                </a:lnTo>
                <a:lnTo>
                  <a:pt x="34" y="28"/>
                </a:lnTo>
                <a:lnTo>
                  <a:pt x="29" y="33"/>
                </a:lnTo>
                <a:lnTo>
                  <a:pt x="24" y="38"/>
                </a:lnTo>
                <a:lnTo>
                  <a:pt x="20" y="43"/>
                </a:lnTo>
                <a:lnTo>
                  <a:pt x="17" y="49"/>
                </a:lnTo>
                <a:lnTo>
                  <a:pt x="14" y="54"/>
                </a:lnTo>
                <a:lnTo>
                  <a:pt x="12" y="61"/>
                </a:lnTo>
                <a:lnTo>
                  <a:pt x="10" y="68"/>
                </a:lnTo>
                <a:lnTo>
                  <a:pt x="9" y="75"/>
                </a:lnTo>
                <a:lnTo>
                  <a:pt x="9" y="82"/>
                </a:lnTo>
                <a:lnTo>
                  <a:pt x="9" y="330"/>
                </a:lnTo>
                <a:lnTo>
                  <a:pt x="138" y="337"/>
                </a:lnTo>
                <a:lnTo>
                  <a:pt x="138" y="82"/>
                </a:lnTo>
                <a:lnTo>
                  <a:pt x="136" y="69"/>
                </a:lnTo>
                <a:lnTo>
                  <a:pt x="133" y="56"/>
                </a:lnTo>
                <a:lnTo>
                  <a:pt x="127" y="45"/>
                </a:lnTo>
                <a:lnTo>
                  <a:pt x="120" y="35"/>
                </a:lnTo>
                <a:lnTo>
                  <a:pt x="111" y="27"/>
                </a:lnTo>
                <a:lnTo>
                  <a:pt x="100" y="20"/>
                </a:lnTo>
                <a:lnTo>
                  <a:pt x="94" y="16"/>
                </a:lnTo>
                <a:lnTo>
                  <a:pt x="89" y="14"/>
                </a:lnTo>
                <a:lnTo>
                  <a:pt x="83" y="12"/>
                </a:lnTo>
                <a:lnTo>
                  <a:pt x="76" y="10"/>
                </a:lnTo>
                <a:close/>
                <a:moveTo>
                  <a:pt x="162" y="83"/>
                </a:moveTo>
                <a:lnTo>
                  <a:pt x="162" y="346"/>
                </a:lnTo>
                <a:lnTo>
                  <a:pt x="0" y="339"/>
                </a:lnTo>
                <a:lnTo>
                  <a:pt x="0" y="82"/>
                </a:lnTo>
                <a:lnTo>
                  <a:pt x="1" y="73"/>
                </a:lnTo>
                <a:lnTo>
                  <a:pt x="2" y="65"/>
                </a:lnTo>
                <a:lnTo>
                  <a:pt x="3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9" y="30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7"/>
                </a:lnTo>
                <a:lnTo>
                  <a:pt x="58" y="3"/>
                </a:lnTo>
                <a:lnTo>
                  <a:pt x="65" y="2"/>
                </a:lnTo>
                <a:lnTo>
                  <a:pt x="73" y="1"/>
                </a:lnTo>
                <a:lnTo>
                  <a:pt x="82" y="0"/>
                </a:lnTo>
                <a:lnTo>
                  <a:pt x="90" y="1"/>
                </a:lnTo>
                <a:lnTo>
                  <a:pt x="98" y="2"/>
                </a:lnTo>
                <a:lnTo>
                  <a:pt x="106" y="5"/>
                </a:lnTo>
                <a:lnTo>
                  <a:pt x="113" y="7"/>
                </a:lnTo>
                <a:lnTo>
                  <a:pt x="120" y="10"/>
                </a:lnTo>
                <a:lnTo>
                  <a:pt x="127" y="15"/>
                </a:lnTo>
                <a:lnTo>
                  <a:pt x="133" y="20"/>
                </a:lnTo>
                <a:lnTo>
                  <a:pt x="139" y="26"/>
                </a:lnTo>
                <a:lnTo>
                  <a:pt x="145" y="31"/>
                </a:lnTo>
                <a:lnTo>
                  <a:pt x="149" y="37"/>
                </a:lnTo>
                <a:lnTo>
                  <a:pt x="153" y="44"/>
                </a:lnTo>
                <a:lnTo>
                  <a:pt x="156" y="51"/>
                </a:lnTo>
                <a:lnTo>
                  <a:pt x="159" y="58"/>
                </a:lnTo>
                <a:lnTo>
                  <a:pt x="161" y="66"/>
                </a:lnTo>
                <a:lnTo>
                  <a:pt x="161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4" name="Freeform 1284"/>
          <p:cNvSpPr>
            <a:spLocks noEditPoints="1"/>
          </p:cNvSpPr>
          <p:nvPr/>
        </p:nvSpPr>
        <p:spPr bwMode="auto">
          <a:xfrm>
            <a:off x="5930900" y="2497138"/>
            <a:ext cx="28575" cy="61912"/>
          </a:xfrm>
          <a:custGeom>
            <a:avLst/>
            <a:gdLst>
              <a:gd name="T0" fmla="*/ 2147483647 w 162"/>
              <a:gd name="T1" fmla="*/ 2147483647 h 348"/>
              <a:gd name="T2" fmla="*/ 2147483647 w 162"/>
              <a:gd name="T3" fmla="*/ 2147483647 h 348"/>
              <a:gd name="T4" fmla="*/ 2147483647 w 162"/>
              <a:gd name="T5" fmla="*/ 2147483647 h 348"/>
              <a:gd name="T6" fmla="*/ 2147483647 w 162"/>
              <a:gd name="T7" fmla="*/ 2147483647 h 348"/>
              <a:gd name="T8" fmla="*/ 2147483647 w 162"/>
              <a:gd name="T9" fmla="*/ 2147483647 h 348"/>
              <a:gd name="T10" fmla="*/ 2147483647 w 162"/>
              <a:gd name="T11" fmla="*/ 2147483647 h 348"/>
              <a:gd name="T12" fmla="*/ 2147483647 w 162"/>
              <a:gd name="T13" fmla="*/ 2147483647 h 348"/>
              <a:gd name="T14" fmla="*/ 2147483647 w 162"/>
              <a:gd name="T15" fmla="*/ 2147483647 h 348"/>
              <a:gd name="T16" fmla="*/ 2147483647 w 162"/>
              <a:gd name="T17" fmla="*/ 2147483647 h 348"/>
              <a:gd name="T18" fmla="*/ 2147483647 w 162"/>
              <a:gd name="T19" fmla="*/ 2147483647 h 348"/>
              <a:gd name="T20" fmla="*/ 2147483647 w 162"/>
              <a:gd name="T21" fmla="*/ 2147483647 h 348"/>
              <a:gd name="T22" fmla="*/ 2147483647 w 162"/>
              <a:gd name="T23" fmla="*/ 2147483647 h 348"/>
              <a:gd name="T24" fmla="*/ 2147483647 w 162"/>
              <a:gd name="T25" fmla="*/ 2147483647 h 348"/>
              <a:gd name="T26" fmla="*/ 2147483647 w 162"/>
              <a:gd name="T27" fmla="*/ 2147483647 h 348"/>
              <a:gd name="T28" fmla="*/ 2147483647 w 162"/>
              <a:gd name="T29" fmla="*/ 2147483647 h 348"/>
              <a:gd name="T30" fmla="*/ 2147483647 w 162"/>
              <a:gd name="T31" fmla="*/ 2147483647 h 348"/>
              <a:gd name="T32" fmla="*/ 2147483647 w 162"/>
              <a:gd name="T33" fmla="*/ 2147483647 h 348"/>
              <a:gd name="T34" fmla="*/ 0 w 162"/>
              <a:gd name="T35" fmla="*/ 2147483647 h 348"/>
              <a:gd name="T36" fmla="*/ 2147483647 w 162"/>
              <a:gd name="T37" fmla="*/ 2147483647 h 348"/>
              <a:gd name="T38" fmla="*/ 2147483647 w 162"/>
              <a:gd name="T39" fmla="*/ 2147483647 h 348"/>
              <a:gd name="T40" fmla="*/ 2147483647 w 162"/>
              <a:gd name="T41" fmla="*/ 2147483647 h 348"/>
              <a:gd name="T42" fmla="*/ 2147483647 w 162"/>
              <a:gd name="T43" fmla="*/ 2147483647 h 348"/>
              <a:gd name="T44" fmla="*/ 2147483647 w 162"/>
              <a:gd name="T45" fmla="*/ 2147483647 h 348"/>
              <a:gd name="T46" fmla="*/ 2147483647 w 162"/>
              <a:gd name="T47" fmla="*/ 2147483647 h 348"/>
              <a:gd name="T48" fmla="*/ 2147483647 w 162"/>
              <a:gd name="T49" fmla="*/ 2147483647 h 348"/>
              <a:gd name="T50" fmla="*/ 2147483647 w 162"/>
              <a:gd name="T51" fmla="*/ 0 h 348"/>
              <a:gd name="T52" fmla="*/ 2147483647 w 162"/>
              <a:gd name="T53" fmla="*/ 2147483647 h 348"/>
              <a:gd name="T54" fmla="*/ 2147483647 w 162"/>
              <a:gd name="T55" fmla="*/ 2147483647 h 348"/>
              <a:gd name="T56" fmla="*/ 2147483647 w 162"/>
              <a:gd name="T57" fmla="*/ 2147483647 h 348"/>
              <a:gd name="T58" fmla="*/ 2147483647 w 162"/>
              <a:gd name="T59" fmla="*/ 2147483647 h 348"/>
              <a:gd name="T60" fmla="*/ 2147483647 w 162"/>
              <a:gd name="T61" fmla="*/ 2147483647 h 348"/>
              <a:gd name="T62" fmla="*/ 2147483647 w 162"/>
              <a:gd name="T63" fmla="*/ 2147483647 h 348"/>
              <a:gd name="T64" fmla="*/ 2147483647 w 162"/>
              <a:gd name="T65" fmla="*/ 2147483647 h 348"/>
              <a:gd name="T66" fmla="*/ 2147483647 w 162"/>
              <a:gd name="T67" fmla="*/ 2147483647 h 34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62"/>
              <a:gd name="T103" fmla="*/ 0 h 348"/>
              <a:gd name="T104" fmla="*/ 162 w 162"/>
              <a:gd name="T105" fmla="*/ 348 h 34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62" h="348">
                <a:moveTo>
                  <a:pt x="77" y="8"/>
                </a:moveTo>
                <a:lnTo>
                  <a:pt x="70" y="10"/>
                </a:lnTo>
                <a:lnTo>
                  <a:pt x="63" y="11"/>
                </a:lnTo>
                <a:lnTo>
                  <a:pt x="57" y="13"/>
                </a:lnTo>
                <a:lnTo>
                  <a:pt x="50" y="15"/>
                </a:lnTo>
                <a:lnTo>
                  <a:pt x="44" y="19"/>
                </a:lnTo>
                <a:lnTo>
                  <a:pt x="38" y="22"/>
                </a:lnTo>
                <a:lnTo>
                  <a:pt x="33" y="27"/>
                </a:lnTo>
                <a:lnTo>
                  <a:pt x="29" y="32"/>
                </a:lnTo>
                <a:lnTo>
                  <a:pt x="24" y="36"/>
                </a:lnTo>
                <a:lnTo>
                  <a:pt x="21" y="42"/>
                </a:lnTo>
                <a:lnTo>
                  <a:pt x="17" y="48"/>
                </a:lnTo>
                <a:lnTo>
                  <a:pt x="14" y="55"/>
                </a:lnTo>
                <a:lnTo>
                  <a:pt x="11" y="61"/>
                </a:lnTo>
                <a:lnTo>
                  <a:pt x="10" y="67"/>
                </a:lnTo>
                <a:lnTo>
                  <a:pt x="9" y="74"/>
                </a:lnTo>
                <a:lnTo>
                  <a:pt x="9" y="81"/>
                </a:lnTo>
                <a:lnTo>
                  <a:pt x="9" y="332"/>
                </a:lnTo>
                <a:lnTo>
                  <a:pt x="137" y="337"/>
                </a:lnTo>
                <a:lnTo>
                  <a:pt x="137" y="81"/>
                </a:lnTo>
                <a:lnTo>
                  <a:pt x="137" y="74"/>
                </a:lnTo>
                <a:lnTo>
                  <a:pt x="136" y="68"/>
                </a:lnTo>
                <a:lnTo>
                  <a:pt x="134" y="62"/>
                </a:lnTo>
                <a:lnTo>
                  <a:pt x="133" y="56"/>
                </a:lnTo>
                <a:lnTo>
                  <a:pt x="127" y="45"/>
                </a:lnTo>
                <a:lnTo>
                  <a:pt x="121" y="34"/>
                </a:lnTo>
                <a:lnTo>
                  <a:pt x="112" y="25"/>
                </a:lnTo>
                <a:lnTo>
                  <a:pt x="101" y="18"/>
                </a:lnTo>
                <a:lnTo>
                  <a:pt x="95" y="14"/>
                </a:lnTo>
                <a:lnTo>
                  <a:pt x="89" y="12"/>
                </a:lnTo>
                <a:lnTo>
                  <a:pt x="84" y="10"/>
                </a:lnTo>
                <a:lnTo>
                  <a:pt x="77" y="8"/>
                </a:lnTo>
                <a:close/>
                <a:moveTo>
                  <a:pt x="162" y="83"/>
                </a:moveTo>
                <a:lnTo>
                  <a:pt x="162" y="348"/>
                </a:lnTo>
                <a:lnTo>
                  <a:pt x="0" y="339"/>
                </a:lnTo>
                <a:lnTo>
                  <a:pt x="0" y="81"/>
                </a:lnTo>
                <a:lnTo>
                  <a:pt x="1" y="73"/>
                </a:lnTo>
                <a:lnTo>
                  <a:pt x="2" y="64"/>
                </a:lnTo>
                <a:lnTo>
                  <a:pt x="4" y="57"/>
                </a:lnTo>
                <a:lnTo>
                  <a:pt x="7" y="50"/>
                </a:lnTo>
                <a:lnTo>
                  <a:pt x="10" y="43"/>
                </a:lnTo>
                <a:lnTo>
                  <a:pt x="14" y="36"/>
                </a:lnTo>
                <a:lnTo>
                  <a:pt x="18" y="29"/>
                </a:lnTo>
                <a:lnTo>
                  <a:pt x="24" y="24"/>
                </a:lnTo>
                <a:lnTo>
                  <a:pt x="30" y="19"/>
                </a:lnTo>
                <a:lnTo>
                  <a:pt x="36" y="14"/>
                </a:lnTo>
                <a:lnTo>
                  <a:pt x="43" y="10"/>
                </a:lnTo>
                <a:lnTo>
                  <a:pt x="50" y="6"/>
                </a:lnTo>
                <a:lnTo>
                  <a:pt x="58" y="4"/>
                </a:lnTo>
                <a:lnTo>
                  <a:pt x="66" y="1"/>
                </a:lnTo>
                <a:lnTo>
                  <a:pt x="74" y="0"/>
                </a:lnTo>
                <a:lnTo>
                  <a:pt x="82" y="0"/>
                </a:lnTo>
                <a:lnTo>
                  <a:pt x="91" y="0"/>
                </a:lnTo>
                <a:lnTo>
                  <a:pt x="99" y="1"/>
                </a:lnTo>
                <a:lnTo>
                  <a:pt x="107" y="4"/>
                </a:lnTo>
                <a:lnTo>
                  <a:pt x="114" y="7"/>
                </a:lnTo>
                <a:lnTo>
                  <a:pt x="121" y="11"/>
                </a:lnTo>
                <a:lnTo>
                  <a:pt x="127" y="14"/>
                </a:lnTo>
                <a:lnTo>
                  <a:pt x="134" y="20"/>
                </a:lnTo>
                <a:lnTo>
                  <a:pt x="138" y="25"/>
                </a:lnTo>
                <a:lnTo>
                  <a:pt x="144" y="31"/>
                </a:lnTo>
                <a:lnTo>
                  <a:pt x="149" y="38"/>
                </a:lnTo>
                <a:lnTo>
                  <a:pt x="152" y="45"/>
                </a:lnTo>
                <a:lnTo>
                  <a:pt x="156" y="52"/>
                </a:lnTo>
                <a:lnTo>
                  <a:pt x="158" y="60"/>
                </a:lnTo>
                <a:lnTo>
                  <a:pt x="161" y="66"/>
                </a:lnTo>
                <a:lnTo>
                  <a:pt x="162" y="75"/>
                </a:lnTo>
                <a:lnTo>
                  <a:pt x="162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5" name="Freeform 1285"/>
          <p:cNvSpPr>
            <a:spLocks noEditPoints="1"/>
          </p:cNvSpPr>
          <p:nvPr/>
        </p:nvSpPr>
        <p:spPr bwMode="auto">
          <a:xfrm>
            <a:off x="5976938" y="2598738"/>
            <a:ext cx="28575" cy="52387"/>
          </a:xfrm>
          <a:custGeom>
            <a:avLst/>
            <a:gdLst>
              <a:gd name="T0" fmla="*/ 2147483647 w 163"/>
              <a:gd name="T1" fmla="*/ 2147483647 h 290"/>
              <a:gd name="T2" fmla="*/ 2147483647 w 163"/>
              <a:gd name="T3" fmla="*/ 2147483647 h 290"/>
              <a:gd name="T4" fmla="*/ 2147483647 w 163"/>
              <a:gd name="T5" fmla="*/ 2147483647 h 290"/>
              <a:gd name="T6" fmla="*/ 2147483647 w 163"/>
              <a:gd name="T7" fmla="*/ 2147483647 h 290"/>
              <a:gd name="T8" fmla="*/ 2147483647 w 163"/>
              <a:gd name="T9" fmla="*/ 2147483647 h 290"/>
              <a:gd name="T10" fmla="*/ 2147483647 w 163"/>
              <a:gd name="T11" fmla="*/ 2147483647 h 290"/>
              <a:gd name="T12" fmla="*/ 2147483647 w 163"/>
              <a:gd name="T13" fmla="*/ 2147483647 h 290"/>
              <a:gd name="T14" fmla="*/ 2147483647 w 163"/>
              <a:gd name="T15" fmla="*/ 2147483647 h 290"/>
              <a:gd name="T16" fmla="*/ 2147483647 w 163"/>
              <a:gd name="T17" fmla="*/ 2147483647 h 290"/>
              <a:gd name="T18" fmla="*/ 2147483647 w 163"/>
              <a:gd name="T19" fmla="*/ 2147483647 h 290"/>
              <a:gd name="T20" fmla="*/ 2147483647 w 163"/>
              <a:gd name="T21" fmla="*/ 2147483647 h 290"/>
              <a:gd name="T22" fmla="*/ 2147483647 w 163"/>
              <a:gd name="T23" fmla="*/ 2147483647 h 290"/>
              <a:gd name="T24" fmla="*/ 2147483647 w 163"/>
              <a:gd name="T25" fmla="*/ 2147483647 h 290"/>
              <a:gd name="T26" fmla="*/ 2147483647 w 163"/>
              <a:gd name="T27" fmla="*/ 2147483647 h 290"/>
              <a:gd name="T28" fmla="*/ 2147483647 w 163"/>
              <a:gd name="T29" fmla="*/ 2147483647 h 290"/>
              <a:gd name="T30" fmla="*/ 0 w 163"/>
              <a:gd name="T31" fmla="*/ 2147483647 h 290"/>
              <a:gd name="T32" fmla="*/ 2147483647 w 163"/>
              <a:gd name="T33" fmla="*/ 2147483647 h 290"/>
              <a:gd name="T34" fmla="*/ 2147483647 w 163"/>
              <a:gd name="T35" fmla="*/ 2147483647 h 290"/>
              <a:gd name="T36" fmla="*/ 2147483647 w 163"/>
              <a:gd name="T37" fmla="*/ 2147483647 h 290"/>
              <a:gd name="T38" fmla="*/ 2147483647 w 163"/>
              <a:gd name="T39" fmla="*/ 2147483647 h 290"/>
              <a:gd name="T40" fmla="*/ 2147483647 w 163"/>
              <a:gd name="T41" fmla="*/ 2147483647 h 290"/>
              <a:gd name="T42" fmla="*/ 2147483647 w 163"/>
              <a:gd name="T43" fmla="*/ 2147483647 h 290"/>
              <a:gd name="T44" fmla="*/ 2147483647 w 163"/>
              <a:gd name="T45" fmla="*/ 2147483647 h 290"/>
              <a:gd name="T46" fmla="*/ 2147483647 w 163"/>
              <a:gd name="T47" fmla="*/ 0 h 290"/>
              <a:gd name="T48" fmla="*/ 2147483647 w 163"/>
              <a:gd name="T49" fmla="*/ 2147483647 h 290"/>
              <a:gd name="T50" fmla="*/ 2147483647 w 163"/>
              <a:gd name="T51" fmla="*/ 2147483647 h 290"/>
              <a:gd name="T52" fmla="*/ 2147483647 w 163"/>
              <a:gd name="T53" fmla="*/ 2147483647 h 290"/>
              <a:gd name="T54" fmla="*/ 2147483647 w 163"/>
              <a:gd name="T55" fmla="*/ 2147483647 h 290"/>
              <a:gd name="T56" fmla="*/ 2147483647 w 163"/>
              <a:gd name="T57" fmla="*/ 2147483647 h 290"/>
              <a:gd name="T58" fmla="*/ 2147483647 w 163"/>
              <a:gd name="T59" fmla="*/ 2147483647 h 290"/>
              <a:gd name="T60" fmla="*/ 2147483647 w 163"/>
              <a:gd name="T61" fmla="*/ 2147483647 h 290"/>
              <a:gd name="T62" fmla="*/ 2147483647 w 163"/>
              <a:gd name="T63" fmla="*/ 2147483647 h 29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3"/>
              <a:gd name="T97" fmla="*/ 0 h 290"/>
              <a:gd name="T98" fmla="*/ 163 w 163"/>
              <a:gd name="T99" fmla="*/ 290 h 29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3" h="290">
                <a:moveTo>
                  <a:pt x="75" y="10"/>
                </a:moveTo>
                <a:lnTo>
                  <a:pt x="69" y="11"/>
                </a:lnTo>
                <a:lnTo>
                  <a:pt x="62" y="12"/>
                </a:lnTo>
                <a:lnTo>
                  <a:pt x="56" y="14"/>
                </a:lnTo>
                <a:lnTo>
                  <a:pt x="49" y="17"/>
                </a:lnTo>
                <a:lnTo>
                  <a:pt x="44" y="20"/>
                </a:lnTo>
                <a:lnTo>
                  <a:pt x="39" y="24"/>
                </a:lnTo>
                <a:lnTo>
                  <a:pt x="33" y="28"/>
                </a:lnTo>
                <a:lnTo>
                  <a:pt x="28" y="33"/>
                </a:lnTo>
                <a:lnTo>
                  <a:pt x="25" y="39"/>
                </a:lnTo>
                <a:lnTo>
                  <a:pt x="20" y="44"/>
                </a:lnTo>
                <a:lnTo>
                  <a:pt x="18" y="49"/>
                </a:lnTo>
                <a:lnTo>
                  <a:pt x="14" y="56"/>
                </a:lnTo>
                <a:lnTo>
                  <a:pt x="12" y="62"/>
                </a:lnTo>
                <a:lnTo>
                  <a:pt x="11" y="69"/>
                </a:lnTo>
                <a:lnTo>
                  <a:pt x="10" y="76"/>
                </a:lnTo>
                <a:lnTo>
                  <a:pt x="10" y="83"/>
                </a:lnTo>
                <a:lnTo>
                  <a:pt x="10" y="278"/>
                </a:lnTo>
                <a:lnTo>
                  <a:pt x="135" y="282"/>
                </a:lnTo>
                <a:lnTo>
                  <a:pt x="135" y="83"/>
                </a:lnTo>
                <a:lnTo>
                  <a:pt x="133" y="69"/>
                </a:lnTo>
                <a:lnTo>
                  <a:pt x="130" y="58"/>
                </a:lnTo>
                <a:lnTo>
                  <a:pt x="124" y="46"/>
                </a:lnTo>
                <a:lnTo>
                  <a:pt x="117" y="35"/>
                </a:lnTo>
                <a:lnTo>
                  <a:pt x="109" y="26"/>
                </a:lnTo>
                <a:lnTo>
                  <a:pt x="98" y="19"/>
                </a:lnTo>
                <a:lnTo>
                  <a:pt x="87" y="13"/>
                </a:lnTo>
                <a:lnTo>
                  <a:pt x="75" y="10"/>
                </a:lnTo>
                <a:close/>
                <a:moveTo>
                  <a:pt x="163" y="83"/>
                </a:moveTo>
                <a:lnTo>
                  <a:pt x="163" y="290"/>
                </a:lnTo>
                <a:lnTo>
                  <a:pt x="0" y="286"/>
                </a:lnTo>
                <a:lnTo>
                  <a:pt x="0" y="83"/>
                </a:lnTo>
                <a:lnTo>
                  <a:pt x="2" y="75"/>
                </a:lnTo>
                <a:lnTo>
                  <a:pt x="3" y="67"/>
                </a:lnTo>
                <a:lnTo>
                  <a:pt x="4" y="59"/>
                </a:lnTo>
                <a:lnTo>
                  <a:pt x="7" y="51"/>
                </a:lnTo>
                <a:lnTo>
                  <a:pt x="11" y="44"/>
                </a:lnTo>
                <a:lnTo>
                  <a:pt x="14" y="37"/>
                </a:lnTo>
                <a:lnTo>
                  <a:pt x="19" y="31"/>
                </a:lnTo>
                <a:lnTo>
                  <a:pt x="25" y="25"/>
                </a:lnTo>
                <a:lnTo>
                  <a:pt x="31" y="19"/>
                </a:lnTo>
                <a:lnTo>
                  <a:pt x="37" y="14"/>
                </a:lnTo>
                <a:lnTo>
                  <a:pt x="44" y="11"/>
                </a:lnTo>
                <a:lnTo>
                  <a:pt x="51" y="7"/>
                </a:lnTo>
                <a:lnTo>
                  <a:pt x="59" y="5"/>
                </a:lnTo>
                <a:lnTo>
                  <a:pt x="66" y="3"/>
                </a:lnTo>
                <a:lnTo>
                  <a:pt x="73" y="2"/>
                </a:lnTo>
                <a:lnTo>
                  <a:pt x="82" y="0"/>
                </a:lnTo>
                <a:lnTo>
                  <a:pt x="90" y="2"/>
                </a:lnTo>
                <a:lnTo>
                  <a:pt x="98" y="3"/>
                </a:lnTo>
                <a:lnTo>
                  <a:pt x="107" y="5"/>
                </a:lnTo>
                <a:lnTo>
                  <a:pt x="114" y="7"/>
                </a:lnTo>
                <a:lnTo>
                  <a:pt x="121" y="11"/>
                </a:lnTo>
                <a:lnTo>
                  <a:pt x="128" y="16"/>
                </a:lnTo>
                <a:lnTo>
                  <a:pt x="133" y="20"/>
                </a:lnTo>
                <a:lnTo>
                  <a:pt x="139" y="26"/>
                </a:lnTo>
                <a:lnTo>
                  <a:pt x="145" y="32"/>
                </a:lnTo>
                <a:lnTo>
                  <a:pt x="150" y="38"/>
                </a:lnTo>
                <a:lnTo>
                  <a:pt x="153" y="45"/>
                </a:lnTo>
                <a:lnTo>
                  <a:pt x="157" y="52"/>
                </a:lnTo>
                <a:lnTo>
                  <a:pt x="159" y="59"/>
                </a:lnTo>
                <a:lnTo>
                  <a:pt x="161" y="67"/>
                </a:lnTo>
                <a:lnTo>
                  <a:pt x="161" y="75"/>
                </a:lnTo>
                <a:lnTo>
                  <a:pt x="163" y="8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6" name="Freeform 1286"/>
          <p:cNvSpPr>
            <a:spLocks noEditPoints="1"/>
          </p:cNvSpPr>
          <p:nvPr/>
        </p:nvSpPr>
        <p:spPr bwMode="auto">
          <a:xfrm>
            <a:off x="6392863" y="2527300"/>
            <a:ext cx="23812" cy="53975"/>
          </a:xfrm>
          <a:custGeom>
            <a:avLst/>
            <a:gdLst>
              <a:gd name="T0" fmla="*/ 2147483647 w 130"/>
              <a:gd name="T1" fmla="*/ 2147483647 h 297"/>
              <a:gd name="T2" fmla="*/ 2147483647 w 130"/>
              <a:gd name="T3" fmla="*/ 2147483647 h 297"/>
              <a:gd name="T4" fmla="*/ 2147483647 w 130"/>
              <a:gd name="T5" fmla="*/ 2147483647 h 297"/>
              <a:gd name="T6" fmla="*/ 2147483647 w 130"/>
              <a:gd name="T7" fmla="*/ 2147483647 h 297"/>
              <a:gd name="T8" fmla="*/ 2147483647 w 130"/>
              <a:gd name="T9" fmla="*/ 2147483647 h 297"/>
              <a:gd name="T10" fmla="*/ 2147483647 w 130"/>
              <a:gd name="T11" fmla="*/ 2147483647 h 297"/>
              <a:gd name="T12" fmla="*/ 2147483647 w 130"/>
              <a:gd name="T13" fmla="*/ 2147483647 h 297"/>
              <a:gd name="T14" fmla="*/ 2147483647 w 130"/>
              <a:gd name="T15" fmla="*/ 2147483647 h 297"/>
              <a:gd name="T16" fmla="*/ 2147483647 w 130"/>
              <a:gd name="T17" fmla="*/ 2147483647 h 297"/>
              <a:gd name="T18" fmla="*/ 2147483647 w 130"/>
              <a:gd name="T19" fmla="*/ 2147483647 h 297"/>
              <a:gd name="T20" fmla="*/ 2147483647 w 130"/>
              <a:gd name="T21" fmla="*/ 2147483647 h 297"/>
              <a:gd name="T22" fmla="*/ 2147483647 w 130"/>
              <a:gd name="T23" fmla="*/ 2147483647 h 297"/>
              <a:gd name="T24" fmla="*/ 2147483647 w 130"/>
              <a:gd name="T25" fmla="*/ 2147483647 h 297"/>
              <a:gd name="T26" fmla="*/ 2147483647 w 130"/>
              <a:gd name="T27" fmla="*/ 2147483647 h 297"/>
              <a:gd name="T28" fmla="*/ 2147483647 w 130"/>
              <a:gd name="T29" fmla="*/ 2147483647 h 297"/>
              <a:gd name="T30" fmla="*/ 2147483647 w 130"/>
              <a:gd name="T31" fmla="*/ 2147483647 h 297"/>
              <a:gd name="T32" fmla="*/ 2147483647 w 130"/>
              <a:gd name="T33" fmla="*/ 2147483647 h 297"/>
              <a:gd name="T34" fmla="*/ 2147483647 w 130"/>
              <a:gd name="T35" fmla="*/ 2147483647 h 297"/>
              <a:gd name="T36" fmla="*/ 2147483647 w 130"/>
              <a:gd name="T37" fmla="*/ 2147483647 h 297"/>
              <a:gd name="T38" fmla="*/ 2147483647 w 130"/>
              <a:gd name="T39" fmla="*/ 2147483647 h 297"/>
              <a:gd name="T40" fmla="*/ 2147483647 w 130"/>
              <a:gd name="T41" fmla="*/ 2147483647 h 297"/>
              <a:gd name="T42" fmla="*/ 2147483647 w 130"/>
              <a:gd name="T43" fmla="*/ 2147483647 h 297"/>
              <a:gd name="T44" fmla="*/ 2147483647 w 130"/>
              <a:gd name="T45" fmla="*/ 2147483647 h 297"/>
              <a:gd name="T46" fmla="*/ 2147483647 w 130"/>
              <a:gd name="T47" fmla="*/ 2147483647 h 297"/>
              <a:gd name="T48" fmla="*/ 0 w 130"/>
              <a:gd name="T49" fmla="*/ 2147483647 h 297"/>
              <a:gd name="T50" fmla="*/ 0 w 130"/>
              <a:gd name="T51" fmla="*/ 2147483647 h 297"/>
              <a:gd name="T52" fmla="*/ 0 w 130"/>
              <a:gd name="T53" fmla="*/ 2147483647 h 297"/>
              <a:gd name="T54" fmla="*/ 2147483647 w 130"/>
              <a:gd name="T55" fmla="*/ 2147483647 h 297"/>
              <a:gd name="T56" fmla="*/ 2147483647 w 130"/>
              <a:gd name="T57" fmla="*/ 2147483647 h 297"/>
              <a:gd name="T58" fmla="*/ 2147483647 w 130"/>
              <a:gd name="T59" fmla="*/ 2147483647 h 297"/>
              <a:gd name="T60" fmla="*/ 2147483647 w 130"/>
              <a:gd name="T61" fmla="*/ 2147483647 h 297"/>
              <a:gd name="T62" fmla="*/ 2147483647 w 130"/>
              <a:gd name="T63" fmla="*/ 2147483647 h 297"/>
              <a:gd name="T64" fmla="*/ 2147483647 w 130"/>
              <a:gd name="T65" fmla="*/ 2147483647 h 297"/>
              <a:gd name="T66" fmla="*/ 2147483647 w 130"/>
              <a:gd name="T67" fmla="*/ 2147483647 h 297"/>
              <a:gd name="T68" fmla="*/ 2147483647 w 130"/>
              <a:gd name="T69" fmla="*/ 2147483647 h 297"/>
              <a:gd name="T70" fmla="*/ 2147483647 w 130"/>
              <a:gd name="T71" fmla="*/ 2147483647 h 297"/>
              <a:gd name="T72" fmla="*/ 2147483647 w 130"/>
              <a:gd name="T73" fmla="*/ 2147483647 h 297"/>
              <a:gd name="T74" fmla="*/ 2147483647 w 130"/>
              <a:gd name="T75" fmla="*/ 2147483647 h 297"/>
              <a:gd name="T76" fmla="*/ 2147483647 w 130"/>
              <a:gd name="T77" fmla="*/ 2147483647 h 297"/>
              <a:gd name="T78" fmla="*/ 2147483647 w 130"/>
              <a:gd name="T79" fmla="*/ 2147483647 h 297"/>
              <a:gd name="T80" fmla="*/ 2147483647 w 130"/>
              <a:gd name="T81" fmla="*/ 0 h 297"/>
              <a:gd name="T82" fmla="*/ 2147483647 w 130"/>
              <a:gd name="T83" fmla="*/ 0 h 297"/>
              <a:gd name="T84" fmla="*/ 2147483647 w 130"/>
              <a:gd name="T85" fmla="*/ 0 h 297"/>
              <a:gd name="T86" fmla="*/ 2147483647 w 130"/>
              <a:gd name="T87" fmla="*/ 2147483647 h 297"/>
              <a:gd name="T88" fmla="*/ 2147483647 w 130"/>
              <a:gd name="T89" fmla="*/ 2147483647 h 297"/>
              <a:gd name="T90" fmla="*/ 2147483647 w 130"/>
              <a:gd name="T91" fmla="*/ 2147483647 h 297"/>
              <a:gd name="T92" fmla="*/ 2147483647 w 130"/>
              <a:gd name="T93" fmla="*/ 2147483647 h 297"/>
              <a:gd name="T94" fmla="*/ 2147483647 w 130"/>
              <a:gd name="T95" fmla="*/ 2147483647 h 297"/>
              <a:gd name="T96" fmla="*/ 2147483647 w 130"/>
              <a:gd name="T97" fmla="*/ 2147483647 h 297"/>
              <a:gd name="T98" fmla="*/ 2147483647 w 130"/>
              <a:gd name="T99" fmla="*/ 2147483647 h 297"/>
              <a:gd name="T100" fmla="*/ 2147483647 w 130"/>
              <a:gd name="T101" fmla="*/ 2147483647 h 297"/>
              <a:gd name="T102" fmla="*/ 2147483647 w 130"/>
              <a:gd name="T103" fmla="*/ 2147483647 h 297"/>
              <a:gd name="T104" fmla="*/ 2147483647 w 130"/>
              <a:gd name="T105" fmla="*/ 2147483647 h 297"/>
              <a:gd name="T106" fmla="*/ 2147483647 w 130"/>
              <a:gd name="T107" fmla="*/ 2147483647 h 297"/>
              <a:gd name="T108" fmla="*/ 2147483647 w 130"/>
              <a:gd name="T109" fmla="*/ 2147483647 h 297"/>
              <a:gd name="T110" fmla="*/ 2147483647 w 130"/>
              <a:gd name="T111" fmla="*/ 2147483647 h 297"/>
              <a:gd name="T112" fmla="*/ 2147483647 w 130"/>
              <a:gd name="T113" fmla="*/ 2147483647 h 297"/>
              <a:gd name="T114" fmla="*/ 2147483647 w 130"/>
              <a:gd name="T115" fmla="*/ 2147483647 h 2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0"/>
              <a:gd name="T175" fmla="*/ 0 h 297"/>
              <a:gd name="T176" fmla="*/ 130 w 130"/>
              <a:gd name="T177" fmla="*/ 297 h 2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0" h="297">
                <a:moveTo>
                  <a:pt x="60" y="8"/>
                </a:moveTo>
                <a:lnTo>
                  <a:pt x="60" y="8"/>
                </a:lnTo>
                <a:lnTo>
                  <a:pt x="59" y="8"/>
                </a:lnTo>
                <a:lnTo>
                  <a:pt x="49" y="11"/>
                </a:lnTo>
                <a:lnTo>
                  <a:pt x="39" y="15"/>
                </a:lnTo>
                <a:lnTo>
                  <a:pt x="30" y="21"/>
                </a:lnTo>
                <a:lnTo>
                  <a:pt x="22" y="29"/>
                </a:lnTo>
                <a:lnTo>
                  <a:pt x="16" y="39"/>
                </a:lnTo>
                <a:lnTo>
                  <a:pt x="11" y="48"/>
                </a:lnTo>
                <a:lnTo>
                  <a:pt x="9" y="58"/>
                </a:lnTo>
                <a:lnTo>
                  <a:pt x="9" y="70"/>
                </a:lnTo>
                <a:lnTo>
                  <a:pt x="9" y="283"/>
                </a:lnTo>
                <a:lnTo>
                  <a:pt x="103" y="289"/>
                </a:lnTo>
                <a:lnTo>
                  <a:pt x="103" y="70"/>
                </a:lnTo>
                <a:lnTo>
                  <a:pt x="105" y="58"/>
                </a:lnTo>
                <a:lnTo>
                  <a:pt x="102" y="48"/>
                </a:lnTo>
                <a:lnTo>
                  <a:pt x="99" y="39"/>
                </a:lnTo>
                <a:lnTo>
                  <a:pt x="94" y="30"/>
                </a:lnTo>
                <a:lnTo>
                  <a:pt x="87" y="22"/>
                </a:lnTo>
                <a:lnTo>
                  <a:pt x="79" y="16"/>
                </a:lnTo>
                <a:lnTo>
                  <a:pt x="70" y="12"/>
                </a:lnTo>
                <a:lnTo>
                  <a:pt x="60" y="8"/>
                </a:lnTo>
                <a:close/>
                <a:moveTo>
                  <a:pt x="130" y="71"/>
                </a:moveTo>
                <a:lnTo>
                  <a:pt x="130" y="297"/>
                </a:lnTo>
                <a:lnTo>
                  <a:pt x="0" y="293"/>
                </a:lnTo>
                <a:lnTo>
                  <a:pt x="0" y="70"/>
                </a:lnTo>
                <a:lnTo>
                  <a:pt x="0" y="63"/>
                </a:lnTo>
                <a:lnTo>
                  <a:pt x="1" y="56"/>
                </a:lnTo>
                <a:lnTo>
                  <a:pt x="2" y="49"/>
                </a:lnTo>
                <a:lnTo>
                  <a:pt x="3" y="43"/>
                </a:lnTo>
                <a:lnTo>
                  <a:pt x="7" y="37"/>
                </a:lnTo>
                <a:lnTo>
                  <a:pt x="9" y="32"/>
                </a:lnTo>
                <a:lnTo>
                  <a:pt x="14" y="26"/>
                </a:lnTo>
                <a:lnTo>
                  <a:pt x="17" y="21"/>
                </a:lnTo>
                <a:lnTo>
                  <a:pt x="22" y="16"/>
                </a:lnTo>
                <a:lnTo>
                  <a:pt x="28" y="12"/>
                </a:lnTo>
                <a:lnTo>
                  <a:pt x="33" y="8"/>
                </a:lnTo>
                <a:lnTo>
                  <a:pt x="39" y="6"/>
                </a:lnTo>
                <a:lnTo>
                  <a:pt x="46" y="4"/>
                </a:lnTo>
                <a:lnTo>
                  <a:pt x="52" y="1"/>
                </a:lnTo>
                <a:lnTo>
                  <a:pt x="59" y="0"/>
                </a:lnTo>
                <a:lnTo>
                  <a:pt x="65" y="0"/>
                </a:lnTo>
                <a:lnTo>
                  <a:pt x="72" y="0"/>
                </a:lnTo>
                <a:lnTo>
                  <a:pt x="79" y="1"/>
                </a:lnTo>
                <a:lnTo>
                  <a:pt x="86" y="4"/>
                </a:lnTo>
                <a:lnTo>
                  <a:pt x="92" y="6"/>
                </a:lnTo>
                <a:lnTo>
                  <a:pt x="98" y="8"/>
                </a:lnTo>
                <a:lnTo>
                  <a:pt x="103" y="12"/>
                </a:lnTo>
                <a:lnTo>
                  <a:pt x="109" y="16"/>
                </a:lnTo>
                <a:lnTo>
                  <a:pt x="114" y="21"/>
                </a:lnTo>
                <a:lnTo>
                  <a:pt x="117" y="26"/>
                </a:lnTo>
                <a:lnTo>
                  <a:pt x="121" y="32"/>
                </a:lnTo>
                <a:lnTo>
                  <a:pt x="124" y="37"/>
                </a:lnTo>
                <a:lnTo>
                  <a:pt x="127" y="44"/>
                </a:lnTo>
                <a:lnTo>
                  <a:pt x="129" y="50"/>
                </a:lnTo>
                <a:lnTo>
                  <a:pt x="130" y="57"/>
                </a:lnTo>
                <a:lnTo>
                  <a:pt x="130" y="64"/>
                </a:lnTo>
                <a:lnTo>
                  <a:pt x="130" y="7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7" name="Freeform 1287"/>
          <p:cNvSpPr>
            <a:spLocks noEditPoints="1"/>
          </p:cNvSpPr>
          <p:nvPr/>
        </p:nvSpPr>
        <p:spPr bwMode="auto">
          <a:xfrm>
            <a:off x="6357938" y="2524125"/>
            <a:ext cx="25400" cy="55563"/>
          </a:xfrm>
          <a:custGeom>
            <a:avLst/>
            <a:gdLst>
              <a:gd name="T0" fmla="*/ 2147483647 w 133"/>
              <a:gd name="T1" fmla="*/ 2147483647 h 303"/>
              <a:gd name="T2" fmla="*/ 2147483647 w 133"/>
              <a:gd name="T3" fmla="*/ 2147483647 h 303"/>
              <a:gd name="T4" fmla="*/ 2147483647 w 133"/>
              <a:gd name="T5" fmla="*/ 2147483647 h 303"/>
              <a:gd name="T6" fmla="*/ 2147483647 w 133"/>
              <a:gd name="T7" fmla="*/ 2147483647 h 303"/>
              <a:gd name="T8" fmla="*/ 2147483647 w 133"/>
              <a:gd name="T9" fmla="*/ 2147483647 h 303"/>
              <a:gd name="T10" fmla="*/ 2147483647 w 133"/>
              <a:gd name="T11" fmla="*/ 2147483647 h 303"/>
              <a:gd name="T12" fmla="*/ 2147483647 w 133"/>
              <a:gd name="T13" fmla="*/ 2147483647 h 303"/>
              <a:gd name="T14" fmla="*/ 2147483647 w 133"/>
              <a:gd name="T15" fmla="*/ 2147483647 h 303"/>
              <a:gd name="T16" fmla="*/ 2147483647 w 133"/>
              <a:gd name="T17" fmla="*/ 2147483647 h 303"/>
              <a:gd name="T18" fmla="*/ 2147483647 w 133"/>
              <a:gd name="T19" fmla="*/ 2147483647 h 303"/>
              <a:gd name="T20" fmla="*/ 2147483647 w 133"/>
              <a:gd name="T21" fmla="*/ 2147483647 h 303"/>
              <a:gd name="T22" fmla="*/ 2147483647 w 133"/>
              <a:gd name="T23" fmla="*/ 2147483647 h 303"/>
              <a:gd name="T24" fmla="*/ 2147483647 w 133"/>
              <a:gd name="T25" fmla="*/ 2147483647 h 303"/>
              <a:gd name="T26" fmla="*/ 2147483647 w 133"/>
              <a:gd name="T27" fmla="*/ 2147483647 h 303"/>
              <a:gd name="T28" fmla="*/ 2147483647 w 133"/>
              <a:gd name="T29" fmla="*/ 2147483647 h 303"/>
              <a:gd name="T30" fmla="*/ 2147483647 w 133"/>
              <a:gd name="T31" fmla="*/ 2147483647 h 303"/>
              <a:gd name="T32" fmla="*/ 2147483647 w 133"/>
              <a:gd name="T33" fmla="*/ 2147483647 h 303"/>
              <a:gd name="T34" fmla="*/ 2147483647 w 133"/>
              <a:gd name="T35" fmla="*/ 2147483647 h 303"/>
              <a:gd name="T36" fmla="*/ 2147483647 w 133"/>
              <a:gd name="T37" fmla="*/ 2147483647 h 303"/>
              <a:gd name="T38" fmla="*/ 2147483647 w 133"/>
              <a:gd name="T39" fmla="*/ 2147483647 h 303"/>
              <a:gd name="T40" fmla="*/ 2147483647 w 133"/>
              <a:gd name="T41" fmla="*/ 2147483647 h 303"/>
              <a:gd name="T42" fmla="*/ 2147483647 w 133"/>
              <a:gd name="T43" fmla="*/ 2147483647 h 303"/>
              <a:gd name="T44" fmla="*/ 2147483647 w 133"/>
              <a:gd name="T45" fmla="*/ 2147483647 h 303"/>
              <a:gd name="T46" fmla="*/ 2147483647 w 133"/>
              <a:gd name="T47" fmla="*/ 2147483647 h 303"/>
              <a:gd name="T48" fmla="*/ 2147483647 w 133"/>
              <a:gd name="T49" fmla="*/ 2147483647 h 303"/>
              <a:gd name="T50" fmla="*/ 2147483647 w 133"/>
              <a:gd name="T51" fmla="*/ 2147483647 h 303"/>
              <a:gd name="T52" fmla="*/ 2147483647 w 133"/>
              <a:gd name="T53" fmla="*/ 2147483647 h 303"/>
              <a:gd name="T54" fmla="*/ 2147483647 w 133"/>
              <a:gd name="T55" fmla="*/ 2147483647 h 303"/>
              <a:gd name="T56" fmla="*/ 0 w 133"/>
              <a:gd name="T57" fmla="*/ 2147483647 h 303"/>
              <a:gd name="T58" fmla="*/ 2147483647 w 133"/>
              <a:gd name="T59" fmla="*/ 2147483647 h 303"/>
              <a:gd name="T60" fmla="*/ 2147483647 w 133"/>
              <a:gd name="T61" fmla="*/ 2147483647 h 303"/>
              <a:gd name="T62" fmla="*/ 2147483647 w 133"/>
              <a:gd name="T63" fmla="*/ 2147483647 h 303"/>
              <a:gd name="T64" fmla="*/ 2147483647 w 133"/>
              <a:gd name="T65" fmla="*/ 2147483647 h 303"/>
              <a:gd name="T66" fmla="*/ 2147483647 w 133"/>
              <a:gd name="T67" fmla="*/ 2147483647 h 303"/>
              <a:gd name="T68" fmla="*/ 2147483647 w 133"/>
              <a:gd name="T69" fmla="*/ 2147483647 h 303"/>
              <a:gd name="T70" fmla="*/ 2147483647 w 133"/>
              <a:gd name="T71" fmla="*/ 2147483647 h 303"/>
              <a:gd name="T72" fmla="*/ 2147483647 w 133"/>
              <a:gd name="T73" fmla="*/ 2147483647 h 303"/>
              <a:gd name="T74" fmla="*/ 2147483647 w 133"/>
              <a:gd name="T75" fmla="*/ 2147483647 h 303"/>
              <a:gd name="T76" fmla="*/ 2147483647 w 133"/>
              <a:gd name="T77" fmla="*/ 2147483647 h 303"/>
              <a:gd name="T78" fmla="*/ 2147483647 w 133"/>
              <a:gd name="T79" fmla="*/ 2147483647 h 303"/>
              <a:gd name="T80" fmla="*/ 2147483647 w 133"/>
              <a:gd name="T81" fmla="*/ 2147483647 h 303"/>
              <a:gd name="T82" fmla="*/ 2147483647 w 133"/>
              <a:gd name="T83" fmla="*/ 2147483647 h 303"/>
              <a:gd name="T84" fmla="*/ 2147483647 w 133"/>
              <a:gd name="T85" fmla="*/ 0 h 303"/>
              <a:gd name="T86" fmla="*/ 2147483647 w 133"/>
              <a:gd name="T87" fmla="*/ 0 h 303"/>
              <a:gd name="T88" fmla="*/ 2147483647 w 133"/>
              <a:gd name="T89" fmla="*/ 0 h 303"/>
              <a:gd name="T90" fmla="*/ 2147483647 w 133"/>
              <a:gd name="T91" fmla="*/ 2147483647 h 303"/>
              <a:gd name="T92" fmla="*/ 2147483647 w 133"/>
              <a:gd name="T93" fmla="*/ 2147483647 h 303"/>
              <a:gd name="T94" fmla="*/ 2147483647 w 133"/>
              <a:gd name="T95" fmla="*/ 2147483647 h 303"/>
              <a:gd name="T96" fmla="*/ 2147483647 w 133"/>
              <a:gd name="T97" fmla="*/ 2147483647 h 303"/>
              <a:gd name="T98" fmla="*/ 2147483647 w 133"/>
              <a:gd name="T99" fmla="*/ 2147483647 h 303"/>
              <a:gd name="T100" fmla="*/ 2147483647 w 133"/>
              <a:gd name="T101" fmla="*/ 2147483647 h 303"/>
              <a:gd name="T102" fmla="*/ 2147483647 w 133"/>
              <a:gd name="T103" fmla="*/ 2147483647 h 303"/>
              <a:gd name="T104" fmla="*/ 2147483647 w 133"/>
              <a:gd name="T105" fmla="*/ 2147483647 h 303"/>
              <a:gd name="T106" fmla="*/ 2147483647 w 133"/>
              <a:gd name="T107" fmla="*/ 2147483647 h 303"/>
              <a:gd name="T108" fmla="*/ 2147483647 w 133"/>
              <a:gd name="T109" fmla="*/ 2147483647 h 303"/>
              <a:gd name="T110" fmla="*/ 2147483647 w 133"/>
              <a:gd name="T111" fmla="*/ 2147483647 h 303"/>
              <a:gd name="T112" fmla="*/ 2147483647 w 133"/>
              <a:gd name="T113" fmla="*/ 2147483647 h 303"/>
              <a:gd name="T114" fmla="*/ 2147483647 w 133"/>
              <a:gd name="T115" fmla="*/ 2147483647 h 303"/>
              <a:gd name="T116" fmla="*/ 2147483647 w 133"/>
              <a:gd name="T117" fmla="*/ 2147483647 h 303"/>
              <a:gd name="T118" fmla="*/ 2147483647 w 133"/>
              <a:gd name="T119" fmla="*/ 2147483647 h 30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33"/>
              <a:gd name="T181" fmla="*/ 0 h 303"/>
              <a:gd name="T182" fmla="*/ 133 w 133"/>
              <a:gd name="T183" fmla="*/ 303 h 30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33" h="303">
                <a:moveTo>
                  <a:pt x="66" y="7"/>
                </a:moveTo>
                <a:lnTo>
                  <a:pt x="61" y="7"/>
                </a:lnTo>
                <a:lnTo>
                  <a:pt x="56" y="8"/>
                </a:lnTo>
                <a:lnTo>
                  <a:pt x="50" y="9"/>
                </a:lnTo>
                <a:lnTo>
                  <a:pt x="45" y="12"/>
                </a:lnTo>
                <a:lnTo>
                  <a:pt x="35" y="19"/>
                </a:lnTo>
                <a:lnTo>
                  <a:pt x="26" y="27"/>
                </a:lnTo>
                <a:lnTo>
                  <a:pt x="19" y="36"/>
                </a:lnTo>
                <a:lnTo>
                  <a:pt x="13" y="47"/>
                </a:lnTo>
                <a:lnTo>
                  <a:pt x="12" y="53"/>
                </a:lnTo>
                <a:lnTo>
                  <a:pt x="11" y="60"/>
                </a:lnTo>
                <a:lnTo>
                  <a:pt x="10" y="65"/>
                </a:lnTo>
                <a:lnTo>
                  <a:pt x="10" y="71"/>
                </a:lnTo>
                <a:lnTo>
                  <a:pt x="10" y="290"/>
                </a:lnTo>
                <a:lnTo>
                  <a:pt x="104" y="295"/>
                </a:lnTo>
                <a:lnTo>
                  <a:pt x="104" y="68"/>
                </a:lnTo>
                <a:lnTo>
                  <a:pt x="105" y="58"/>
                </a:lnTo>
                <a:lnTo>
                  <a:pt x="104" y="49"/>
                </a:lnTo>
                <a:lnTo>
                  <a:pt x="101" y="40"/>
                </a:lnTo>
                <a:lnTo>
                  <a:pt x="96" y="32"/>
                </a:lnTo>
                <a:lnTo>
                  <a:pt x="90" y="23"/>
                </a:lnTo>
                <a:lnTo>
                  <a:pt x="83" y="18"/>
                </a:lnTo>
                <a:lnTo>
                  <a:pt x="75" y="12"/>
                </a:lnTo>
                <a:lnTo>
                  <a:pt x="66" y="7"/>
                </a:lnTo>
                <a:close/>
                <a:moveTo>
                  <a:pt x="132" y="74"/>
                </a:moveTo>
                <a:lnTo>
                  <a:pt x="132" y="303"/>
                </a:lnTo>
                <a:lnTo>
                  <a:pt x="1" y="297"/>
                </a:lnTo>
                <a:lnTo>
                  <a:pt x="1" y="71"/>
                </a:lnTo>
                <a:lnTo>
                  <a:pt x="0" y="64"/>
                </a:lnTo>
                <a:lnTo>
                  <a:pt x="1" y="58"/>
                </a:lnTo>
                <a:lnTo>
                  <a:pt x="3" y="51"/>
                </a:lnTo>
                <a:lnTo>
                  <a:pt x="5" y="44"/>
                </a:lnTo>
                <a:lnTo>
                  <a:pt x="7" y="39"/>
                </a:lnTo>
                <a:lnTo>
                  <a:pt x="11" y="33"/>
                </a:lnTo>
                <a:lnTo>
                  <a:pt x="14" y="27"/>
                </a:lnTo>
                <a:lnTo>
                  <a:pt x="19" y="22"/>
                </a:lnTo>
                <a:lnTo>
                  <a:pt x="24" y="18"/>
                </a:lnTo>
                <a:lnTo>
                  <a:pt x="28" y="13"/>
                </a:lnTo>
                <a:lnTo>
                  <a:pt x="34" y="9"/>
                </a:lnTo>
                <a:lnTo>
                  <a:pt x="40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74" y="0"/>
                </a:lnTo>
                <a:lnTo>
                  <a:pt x="81" y="1"/>
                </a:lnTo>
                <a:lnTo>
                  <a:pt x="87" y="4"/>
                </a:lnTo>
                <a:lnTo>
                  <a:pt x="94" y="6"/>
                </a:lnTo>
                <a:lnTo>
                  <a:pt x="99" y="9"/>
                </a:lnTo>
                <a:lnTo>
                  <a:pt x="105" y="13"/>
                </a:lnTo>
                <a:lnTo>
                  <a:pt x="110" y="18"/>
                </a:lnTo>
                <a:lnTo>
                  <a:pt x="115" y="22"/>
                </a:lnTo>
                <a:lnTo>
                  <a:pt x="119" y="27"/>
                </a:lnTo>
                <a:lnTo>
                  <a:pt x="123" y="33"/>
                </a:lnTo>
                <a:lnTo>
                  <a:pt x="126" y="39"/>
                </a:lnTo>
                <a:lnTo>
                  <a:pt x="129" y="46"/>
                </a:lnTo>
                <a:lnTo>
                  <a:pt x="131" y="53"/>
                </a:lnTo>
                <a:lnTo>
                  <a:pt x="132" y="58"/>
                </a:lnTo>
                <a:lnTo>
                  <a:pt x="133" y="67"/>
                </a:lnTo>
                <a:lnTo>
                  <a:pt x="132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8" name="Freeform 1288"/>
          <p:cNvSpPr>
            <a:spLocks/>
          </p:cNvSpPr>
          <p:nvPr/>
        </p:nvSpPr>
        <p:spPr bwMode="auto">
          <a:xfrm>
            <a:off x="3135313" y="2374900"/>
            <a:ext cx="117475" cy="115888"/>
          </a:xfrm>
          <a:custGeom>
            <a:avLst/>
            <a:gdLst>
              <a:gd name="T0" fmla="*/ 2147483647 w 655"/>
              <a:gd name="T1" fmla="*/ 2147483647 h 634"/>
              <a:gd name="T2" fmla="*/ 2147483647 w 655"/>
              <a:gd name="T3" fmla="*/ 2147483647 h 634"/>
              <a:gd name="T4" fmla="*/ 2147483647 w 655"/>
              <a:gd name="T5" fmla="*/ 2147483647 h 634"/>
              <a:gd name="T6" fmla="*/ 2147483647 w 655"/>
              <a:gd name="T7" fmla="*/ 2147483647 h 634"/>
              <a:gd name="T8" fmla="*/ 2147483647 w 655"/>
              <a:gd name="T9" fmla="*/ 2147483647 h 634"/>
              <a:gd name="T10" fmla="*/ 2147483647 w 655"/>
              <a:gd name="T11" fmla="*/ 2147483647 h 634"/>
              <a:gd name="T12" fmla="*/ 2147483647 w 655"/>
              <a:gd name="T13" fmla="*/ 2147483647 h 634"/>
              <a:gd name="T14" fmla="*/ 2147483647 w 655"/>
              <a:gd name="T15" fmla="*/ 2147483647 h 634"/>
              <a:gd name="T16" fmla="*/ 2147483647 w 655"/>
              <a:gd name="T17" fmla="*/ 2147483647 h 634"/>
              <a:gd name="T18" fmla="*/ 2147483647 w 655"/>
              <a:gd name="T19" fmla="*/ 2147483647 h 634"/>
              <a:gd name="T20" fmla="*/ 2147483647 w 655"/>
              <a:gd name="T21" fmla="*/ 2147483647 h 634"/>
              <a:gd name="T22" fmla="*/ 2147483647 w 655"/>
              <a:gd name="T23" fmla="*/ 2147483647 h 634"/>
              <a:gd name="T24" fmla="*/ 2147483647 w 655"/>
              <a:gd name="T25" fmla="*/ 2147483647 h 634"/>
              <a:gd name="T26" fmla="*/ 2147483647 w 655"/>
              <a:gd name="T27" fmla="*/ 2147483647 h 634"/>
              <a:gd name="T28" fmla="*/ 2147483647 w 655"/>
              <a:gd name="T29" fmla="*/ 2147483647 h 634"/>
              <a:gd name="T30" fmla="*/ 2147483647 w 655"/>
              <a:gd name="T31" fmla="*/ 2147483647 h 634"/>
              <a:gd name="T32" fmla="*/ 2147483647 w 655"/>
              <a:gd name="T33" fmla="*/ 2147483647 h 634"/>
              <a:gd name="T34" fmla="*/ 2147483647 w 655"/>
              <a:gd name="T35" fmla="*/ 2147483647 h 634"/>
              <a:gd name="T36" fmla="*/ 2147483647 w 655"/>
              <a:gd name="T37" fmla="*/ 2147483647 h 634"/>
              <a:gd name="T38" fmla="*/ 2147483647 w 655"/>
              <a:gd name="T39" fmla="*/ 2147483647 h 634"/>
              <a:gd name="T40" fmla="*/ 2147483647 w 655"/>
              <a:gd name="T41" fmla="*/ 2147483647 h 634"/>
              <a:gd name="T42" fmla="*/ 2147483647 w 655"/>
              <a:gd name="T43" fmla="*/ 2147483647 h 634"/>
              <a:gd name="T44" fmla="*/ 2147483647 w 655"/>
              <a:gd name="T45" fmla="*/ 0 h 634"/>
              <a:gd name="T46" fmla="*/ 2147483647 w 655"/>
              <a:gd name="T47" fmla="*/ 2147483647 h 634"/>
              <a:gd name="T48" fmla="*/ 2147483647 w 655"/>
              <a:gd name="T49" fmla="*/ 2147483647 h 634"/>
              <a:gd name="T50" fmla="*/ 2147483647 w 655"/>
              <a:gd name="T51" fmla="*/ 2147483647 h 634"/>
              <a:gd name="T52" fmla="*/ 2147483647 w 655"/>
              <a:gd name="T53" fmla="*/ 2147483647 h 634"/>
              <a:gd name="T54" fmla="*/ 2147483647 w 655"/>
              <a:gd name="T55" fmla="*/ 2147483647 h 634"/>
              <a:gd name="T56" fmla="*/ 2147483647 w 655"/>
              <a:gd name="T57" fmla="*/ 2147483647 h 634"/>
              <a:gd name="T58" fmla="*/ 2147483647 w 655"/>
              <a:gd name="T59" fmla="*/ 2147483647 h 634"/>
              <a:gd name="T60" fmla="*/ 2147483647 w 655"/>
              <a:gd name="T61" fmla="*/ 2147483647 h 634"/>
              <a:gd name="T62" fmla="*/ 2147483647 w 655"/>
              <a:gd name="T63" fmla="*/ 2147483647 h 634"/>
              <a:gd name="T64" fmla="*/ 2147483647 w 655"/>
              <a:gd name="T65" fmla="*/ 2147483647 h 634"/>
              <a:gd name="T66" fmla="*/ 2147483647 w 655"/>
              <a:gd name="T67" fmla="*/ 2147483647 h 634"/>
              <a:gd name="T68" fmla="*/ 2147483647 w 655"/>
              <a:gd name="T69" fmla="*/ 2147483647 h 634"/>
              <a:gd name="T70" fmla="*/ 2147483647 w 655"/>
              <a:gd name="T71" fmla="*/ 2147483647 h 634"/>
              <a:gd name="T72" fmla="*/ 2147483647 w 655"/>
              <a:gd name="T73" fmla="*/ 2147483647 h 634"/>
              <a:gd name="T74" fmla="*/ 2147483647 w 655"/>
              <a:gd name="T75" fmla="*/ 2147483647 h 634"/>
              <a:gd name="T76" fmla="*/ 2147483647 w 655"/>
              <a:gd name="T77" fmla="*/ 2147483647 h 634"/>
              <a:gd name="T78" fmla="*/ 2147483647 w 655"/>
              <a:gd name="T79" fmla="*/ 2147483647 h 634"/>
              <a:gd name="T80" fmla="*/ 2147483647 w 655"/>
              <a:gd name="T81" fmla="*/ 2147483647 h 634"/>
              <a:gd name="T82" fmla="*/ 2147483647 w 655"/>
              <a:gd name="T83" fmla="*/ 2147483647 h 634"/>
              <a:gd name="T84" fmla="*/ 2147483647 w 655"/>
              <a:gd name="T85" fmla="*/ 2147483647 h 634"/>
              <a:gd name="T86" fmla="*/ 2147483647 w 655"/>
              <a:gd name="T87" fmla="*/ 2147483647 h 634"/>
              <a:gd name="T88" fmla="*/ 2147483647 w 655"/>
              <a:gd name="T89" fmla="*/ 2147483647 h 634"/>
              <a:gd name="T90" fmla="*/ 2147483647 w 655"/>
              <a:gd name="T91" fmla="*/ 2147483647 h 634"/>
              <a:gd name="T92" fmla="*/ 2147483647 w 655"/>
              <a:gd name="T93" fmla="*/ 2147483647 h 634"/>
              <a:gd name="T94" fmla="*/ 2147483647 w 655"/>
              <a:gd name="T95" fmla="*/ 2147483647 h 634"/>
              <a:gd name="T96" fmla="*/ 2147483647 w 655"/>
              <a:gd name="T97" fmla="*/ 2147483647 h 634"/>
              <a:gd name="T98" fmla="*/ 0 w 655"/>
              <a:gd name="T99" fmla="*/ 2147483647 h 634"/>
              <a:gd name="T100" fmla="*/ 2147483647 w 655"/>
              <a:gd name="T101" fmla="*/ 2147483647 h 634"/>
              <a:gd name="T102" fmla="*/ 2147483647 w 655"/>
              <a:gd name="T103" fmla="*/ 2147483647 h 634"/>
              <a:gd name="T104" fmla="*/ 2147483647 w 655"/>
              <a:gd name="T105" fmla="*/ 2147483647 h 634"/>
              <a:gd name="T106" fmla="*/ 2147483647 w 655"/>
              <a:gd name="T107" fmla="*/ 2147483647 h 634"/>
              <a:gd name="T108" fmla="*/ 2147483647 w 655"/>
              <a:gd name="T109" fmla="*/ 2147483647 h 63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655"/>
              <a:gd name="T166" fmla="*/ 0 h 634"/>
              <a:gd name="T167" fmla="*/ 655 w 655"/>
              <a:gd name="T168" fmla="*/ 634 h 63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655" h="634">
                <a:moveTo>
                  <a:pt x="86" y="397"/>
                </a:moveTo>
                <a:lnTo>
                  <a:pt x="86" y="421"/>
                </a:lnTo>
                <a:lnTo>
                  <a:pt x="88" y="443"/>
                </a:lnTo>
                <a:lnTo>
                  <a:pt x="92" y="465"/>
                </a:lnTo>
                <a:lnTo>
                  <a:pt x="97" y="487"/>
                </a:lnTo>
                <a:lnTo>
                  <a:pt x="102" y="507"/>
                </a:lnTo>
                <a:lnTo>
                  <a:pt x="111" y="527"/>
                </a:lnTo>
                <a:lnTo>
                  <a:pt x="115" y="536"/>
                </a:lnTo>
                <a:lnTo>
                  <a:pt x="121" y="545"/>
                </a:lnTo>
                <a:lnTo>
                  <a:pt x="127" y="555"/>
                </a:lnTo>
                <a:lnTo>
                  <a:pt x="134" y="562"/>
                </a:lnTo>
                <a:lnTo>
                  <a:pt x="141" y="570"/>
                </a:lnTo>
                <a:lnTo>
                  <a:pt x="148" y="577"/>
                </a:lnTo>
                <a:lnTo>
                  <a:pt x="157" y="584"/>
                </a:lnTo>
                <a:lnTo>
                  <a:pt x="165" y="591"/>
                </a:lnTo>
                <a:lnTo>
                  <a:pt x="176" y="598"/>
                </a:lnTo>
                <a:lnTo>
                  <a:pt x="185" y="604"/>
                </a:lnTo>
                <a:lnTo>
                  <a:pt x="197" y="610"/>
                </a:lnTo>
                <a:lnTo>
                  <a:pt x="209" y="614"/>
                </a:lnTo>
                <a:lnTo>
                  <a:pt x="221" y="619"/>
                </a:lnTo>
                <a:lnTo>
                  <a:pt x="234" y="622"/>
                </a:lnTo>
                <a:lnTo>
                  <a:pt x="247" y="626"/>
                </a:lnTo>
                <a:lnTo>
                  <a:pt x="262" y="628"/>
                </a:lnTo>
                <a:lnTo>
                  <a:pt x="277" y="631"/>
                </a:lnTo>
                <a:lnTo>
                  <a:pt x="294" y="633"/>
                </a:lnTo>
                <a:lnTo>
                  <a:pt x="311" y="633"/>
                </a:lnTo>
                <a:lnTo>
                  <a:pt x="330" y="634"/>
                </a:lnTo>
                <a:lnTo>
                  <a:pt x="347" y="633"/>
                </a:lnTo>
                <a:lnTo>
                  <a:pt x="365" y="632"/>
                </a:lnTo>
                <a:lnTo>
                  <a:pt x="381" y="631"/>
                </a:lnTo>
                <a:lnTo>
                  <a:pt x="396" y="628"/>
                </a:lnTo>
                <a:lnTo>
                  <a:pt x="410" y="625"/>
                </a:lnTo>
                <a:lnTo>
                  <a:pt x="424" y="621"/>
                </a:lnTo>
                <a:lnTo>
                  <a:pt x="436" y="617"/>
                </a:lnTo>
                <a:lnTo>
                  <a:pt x="449" y="612"/>
                </a:lnTo>
                <a:lnTo>
                  <a:pt x="459" y="607"/>
                </a:lnTo>
                <a:lnTo>
                  <a:pt x="471" y="600"/>
                </a:lnTo>
                <a:lnTo>
                  <a:pt x="480" y="594"/>
                </a:lnTo>
                <a:lnTo>
                  <a:pt x="490" y="587"/>
                </a:lnTo>
                <a:lnTo>
                  <a:pt x="499" y="580"/>
                </a:lnTo>
                <a:lnTo>
                  <a:pt x="507" y="572"/>
                </a:lnTo>
                <a:lnTo>
                  <a:pt x="514" y="564"/>
                </a:lnTo>
                <a:lnTo>
                  <a:pt x="521" y="557"/>
                </a:lnTo>
                <a:lnTo>
                  <a:pt x="528" y="549"/>
                </a:lnTo>
                <a:lnTo>
                  <a:pt x="534" y="540"/>
                </a:lnTo>
                <a:lnTo>
                  <a:pt x="539" y="530"/>
                </a:lnTo>
                <a:lnTo>
                  <a:pt x="543" y="521"/>
                </a:lnTo>
                <a:lnTo>
                  <a:pt x="552" y="501"/>
                </a:lnTo>
                <a:lnTo>
                  <a:pt x="559" y="480"/>
                </a:lnTo>
                <a:lnTo>
                  <a:pt x="562" y="459"/>
                </a:lnTo>
                <a:lnTo>
                  <a:pt x="566" y="438"/>
                </a:lnTo>
                <a:lnTo>
                  <a:pt x="568" y="417"/>
                </a:lnTo>
                <a:lnTo>
                  <a:pt x="568" y="395"/>
                </a:lnTo>
                <a:lnTo>
                  <a:pt x="568" y="120"/>
                </a:lnTo>
                <a:lnTo>
                  <a:pt x="568" y="93"/>
                </a:lnTo>
                <a:lnTo>
                  <a:pt x="569" y="71"/>
                </a:lnTo>
                <a:lnTo>
                  <a:pt x="570" y="61"/>
                </a:lnTo>
                <a:lnTo>
                  <a:pt x="573" y="53"/>
                </a:lnTo>
                <a:lnTo>
                  <a:pt x="575" y="45"/>
                </a:lnTo>
                <a:lnTo>
                  <a:pt x="580" y="39"/>
                </a:lnTo>
                <a:lnTo>
                  <a:pt x="584" y="33"/>
                </a:lnTo>
                <a:lnTo>
                  <a:pt x="590" y="29"/>
                </a:lnTo>
                <a:lnTo>
                  <a:pt x="597" y="25"/>
                </a:lnTo>
                <a:lnTo>
                  <a:pt x="605" y="22"/>
                </a:lnTo>
                <a:lnTo>
                  <a:pt x="614" y="19"/>
                </a:lnTo>
                <a:lnTo>
                  <a:pt x="626" y="18"/>
                </a:lnTo>
                <a:lnTo>
                  <a:pt x="640" y="17"/>
                </a:lnTo>
                <a:lnTo>
                  <a:pt x="655" y="17"/>
                </a:lnTo>
                <a:lnTo>
                  <a:pt x="655" y="0"/>
                </a:lnTo>
                <a:lnTo>
                  <a:pt x="441" y="0"/>
                </a:lnTo>
                <a:lnTo>
                  <a:pt x="441" y="17"/>
                </a:lnTo>
                <a:lnTo>
                  <a:pt x="456" y="17"/>
                </a:lnTo>
                <a:lnTo>
                  <a:pt x="469" y="18"/>
                </a:lnTo>
                <a:lnTo>
                  <a:pt x="480" y="19"/>
                </a:lnTo>
                <a:lnTo>
                  <a:pt x="491" y="22"/>
                </a:lnTo>
                <a:lnTo>
                  <a:pt x="499" y="25"/>
                </a:lnTo>
                <a:lnTo>
                  <a:pt x="506" y="29"/>
                </a:lnTo>
                <a:lnTo>
                  <a:pt x="512" y="33"/>
                </a:lnTo>
                <a:lnTo>
                  <a:pt x="517" y="39"/>
                </a:lnTo>
                <a:lnTo>
                  <a:pt x="520" y="45"/>
                </a:lnTo>
                <a:lnTo>
                  <a:pt x="524" y="53"/>
                </a:lnTo>
                <a:lnTo>
                  <a:pt x="525" y="61"/>
                </a:lnTo>
                <a:lnTo>
                  <a:pt x="526" y="71"/>
                </a:lnTo>
                <a:lnTo>
                  <a:pt x="527" y="93"/>
                </a:lnTo>
                <a:lnTo>
                  <a:pt x="528" y="120"/>
                </a:lnTo>
                <a:lnTo>
                  <a:pt x="528" y="349"/>
                </a:lnTo>
                <a:lnTo>
                  <a:pt x="528" y="368"/>
                </a:lnTo>
                <a:lnTo>
                  <a:pt x="527" y="390"/>
                </a:lnTo>
                <a:lnTo>
                  <a:pt x="526" y="412"/>
                </a:lnTo>
                <a:lnTo>
                  <a:pt x="524" y="435"/>
                </a:lnTo>
                <a:lnTo>
                  <a:pt x="520" y="458"/>
                </a:lnTo>
                <a:lnTo>
                  <a:pt x="515" y="479"/>
                </a:lnTo>
                <a:lnTo>
                  <a:pt x="512" y="489"/>
                </a:lnTo>
                <a:lnTo>
                  <a:pt x="508" y="500"/>
                </a:lnTo>
                <a:lnTo>
                  <a:pt x="504" y="509"/>
                </a:lnTo>
                <a:lnTo>
                  <a:pt x="498" y="517"/>
                </a:lnTo>
                <a:lnTo>
                  <a:pt x="491" y="527"/>
                </a:lnTo>
                <a:lnTo>
                  <a:pt x="484" y="536"/>
                </a:lnTo>
                <a:lnTo>
                  <a:pt x="475" y="544"/>
                </a:lnTo>
                <a:lnTo>
                  <a:pt x="466" y="552"/>
                </a:lnTo>
                <a:lnTo>
                  <a:pt x="457" y="558"/>
                </a:lnTo>
                <a:lnTo>
                  <a:pt x="447" y="564"/>
                </a:lnTo>
                <a:lnTo>
                  <a:pt x="436" y="570"/>
                </a:lnTo>
                <a:lnTo>
                  <a:pt x="426" y="575"/>
                </a:lnTo>
                <a:lnTo>
                  <a:pt x="416" y="579"/>
                </a:lnTo>
                <a:lnTo>
                  <a:pt x="405" y="583"/>
                </a:lnTo>
                <a:lnTo>
                  <a:pt x="393" y="586"/>
                </a:lnTo>
                <a:lnTo>
                  <a:pt x="381" y="589"/>
                </a:lnTo>
                <a:lnTo>
                  <a:pt x="358" y="592"/>
                </a:lnTo>
                <a:lnTo>
                  <a:pt x="335" y="593"/>
                </a:lnTo>
                <a:lnTo>
                  <a:pt x="323" y="593"/>
                </a:lnTo>
                <a:lnTo>
                  <a:pt x="311" y="592"/>
                </a:lnTo>
                <a:lnTo>
                  <a:pt x="300" y="591"/>
                </a:lnTo>
                <a:lnTo>
                  <a:pt x="289" y="587"/>
                </a:lnTo>
                <a:lnTo>
                  <a:pt x="277" y="585"/>
                </a:lnTo>
                <a:lnTo>
                  <a:pt x="267" y="580"/>
                </a:lnTo>
                <a:lnTo>
                  <a:pt x="256" y="577"/>
                </a:lnTo>
                <a:lnTo>
                  <a:pt x="247" y="571"/>
                </a:lnTo>
                <a:lnTo>
                  <a:pt x="237" y="565"/>
                </a:lnTo>
                <a:lnTo>
                  <a:pt x="230" y="558"/>
                </a:lnTo>
                <a:lnTo>
                  <a:pt x="221" y="552"/>
                </a:lnTo>
                <a:lnTo>
                  <a:pt x="213" y="544"/>
                </a:lnTo>
                <a:lnTo>
                  <a:pt x="206" y="535"/>
                </a:lnTo>
                <a:lnTo>
                  <a:pt x="200" y="526"/>
                </a:lnTo>
                <a:lnTo>
                  <a:pt x="196" y="515"/>
                </a:lnTo>
                <a:lnTo>
                  <a:pt x="191" y="503"/>
                </a:lnTo>
                <a:lnTo>
                  <a:pt x="186" y="489"/>
                </a:lnTo>
                <a:lnTo>
                  <a:pt x="183" y="473"/>
                </a:lnTo>
                <a:lnTo>
                  <a:pt x="181" y="456"/>
                </a:lnTo>
                <a:lnTo>
                  <a:pt x="178" y="436"/>
                </a:lnTo>
                <a:lnTo>
                  <a:pt x="176" y="398"/>
                </a:lnTo>
                <a:lnTo>
                  <a:pt x="175" y="366"/>
                </a:lnTo>
                <a:lnTo>
                  <a:pt x="175" y="120"/>
                </a:ln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79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3" y="19"/>
                </a:lnTo>
                <a:lnTo>
                  <a:pt x="234" y="18"/>
                </a:lnTo>
                <a:lnTo>
                  <a:pt x="247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49" y="22"/>
                </a:lnTo>
                <a:lnTo>
                  <a:pt x="58" y="25"/>
                </a:lnTo>
                <a:lnTo>
                  <a:pt x="65" y="29"/>
                </a:lnTo>
                <a:lnTo>
                  <a:pt x="71" y="33"/>
                </a:lnTo>
                <a:lnTo>
                  <a:pt x="76" y="39"/>
                </a:lnTo>
                <a:lnTo>
                  <a:pt x="79" y="45"/>
                </a:lnTo>
                <a:lnTo>
                  <a:pt x="81" y="53"/>
                </a:lnTo>
                <a:lnTo>
                  <a:pt x="84" y="61"/>
                </a:lnTo>
                <a:lnTo>
                  <a:pt x="85" y="71"/>
                </a:lnTo>
                <a:lnTo>
                  <a:pt x="86" y="93"/>
                </a:lnTo>
                <a:lnTo>
                  <a:pt x="86" y="120"/>
                </a:lnTo>
                <a:lnTo>
                  <a:pt x="86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89" name="Freeform 1289"/>
          <p:cNvSpPr>
            <a:spLocks/>
          </p:cNvSpPr>
          <p:nvPr/>
        </p:nvSpPr>
        <p:spPr bwMode="auto">
          <a:xfrm>
            <a:off x="3268663" y="2374900"/>
            <a:ext cx="122237" cy="114300"/>
          </a:xfrm>
          <a:custGeom>
            <a:avLst/>
            <a:gdLst>
              <a:gd name="T0" fmla="*/ 2147483647 w 674"/>
              <a:gd name="T1" fmla="*/ 2147483647 h 631"/>
              <a:gd name="T2" fmla="*/ 2147483647 w 674"/>
              <a:gd name="T3" fmla="*/ 2147483647 h 631"/>
              <a:gd name="T4" fmla="*/ 2147483647 w 674"/>
              <a:gd name="T5" fmla="*/ 2147483647 h 631"/>
              <a:gd name="T6" fmla="*/ 2147483647 w 674"/>
              <a:gd name="T7" fmla="*/ 2147483647 h 631"/>
              <a:gd name="T8" fmla="*/ 2147483647 w 674"/>
              <a:gd name="T9" fmla="*/ 2147483647 h 631"/>
              <a:gd name="T10" fmla="*/ 2147483647 w 674"/>
              <a:gd name="T11" fmla="*/ 2147483647 h 631"/>
              <a:gd name="T12" fmla="*/ 2147483647 w 674"/>
              <a:gd name="T13" fmla="*/ 2147483647 h 631"/>
              <a:gd name="T14" fmla="*/ 2147483647 w 674"/>
              <a:gd name="T15" fmla="*/ 2147483647 h 631"/>
              <a:gd name="T16" fmla="*/ 2147483647 w 674"/>
              <a:gd name="T17" fmla="*/ 2147483647 h 631"/>
              <a:gd name="T18" fmla="*/ 2147483647 w 674"/>
              <a:gd name="T19" fmla="*/ 0 h 631"/>
              <a:gd name="T20" fmla="*/ 2147483647 w 674"/>
              <a:gd name="T21" fmla="*/ 2147483647 h 631"/>
              <a:gd name="T22" fmla="*/ 2147483647 w 674"/>
              <a:gd name="T23" fmla="*/ 2147483647 h 631"/>
              <a:gd name="T24" fmla="*/ 2147483647 w 674"/>
              <a:gd name="T25" fmla="*/ 2147483647 h 631"/>
              <a:gd name="T26" fmla="*/ 2147483647 w 674"/>
              <a:gd name="T27" fmla="*/ 2147483647 h 631"/>
              <a:gd name="T28" fmla="*/ 2147483647 w 674"/>
              <a:gd name="T29" fmla="*/ 2147483647 h 631"/>
              <a:gd name="T30" fmla="*/ 2147483647 w 674"/>
              <a:gd name="T31" fmla="*/ 2147483647 h 631"/>
              <a:gd name="T32" fmla="*/ 2147483647 w 674"/>
              <a:gd name="T33" fmla="*/ 2147483647 h 631"/>
              <a:gd name="T34" fmla="*/ 2147483647 w 674"/>
              <a:gd name="T35" fmla="*/ 2147483647 h 631"/>
              <a:gd name="T36" fmla="*/ 2147483647 w 674"/>
              <a:gd name="T37" fmla="*/ 2147483647 h 631"/>
              <a:gd name="T38" fmla="*/ 0 w 674"/>
              <a:gd name="T39" fmla="*/ 0 h 631"/>
              <a:gd name="T40" fmla="*/ 2147483647 w 674"/>
              <a:gd name="T41" fmla="*/ 2147483647 h 631"/>
              <a:gd name="T42" fmla="*/ 2147483647 w 674"/>
              <a:gd name="T43" fmla="*/ 2147483647 h 631"/>
              <a:gd name="T44" fmla="*/ 2147483647 w 674"/>
              <a:gd name="T45" fmla="*/ 2147483647 h 631"/>
              <a:gd name="T46" fmla="*/ 2147483647 w 674"/>
              <a:gd name="T47" fmla="*/ 2147483647 h 631"/>
              <a:gd name="T48" fmla="*/ 2147483647 w 674"/>
              <a:gd name="T49" fmla="*/ 2147483647 h 631"/>
              <a:gd name="T50" fmla="*/ 2147483647 w 674"/>
              <a:gd name="T51" fmla="*/ 2147483647 h 631"/>
              <a:gd name="T52" fmla="*/ 2147483647 w 674"/>
              <a:gd name="T53" fmla="*/ 2147483647 h 631"/>
              <a:gd name="T54" fmla="*/ 2147483647 w 674"/>
              <a:gd name="T55" fmla="*/ 2147483647 h 631"/>
              <a:gd name="T56" fmla="*/ 2147483647 w 674"/>
              <a:gd name="T57" fmla="*/ 2147483647 h 631"/>
              <a:gd name="T58" fmla="*/ 2147483647 w 674"/>
              <a:gd name="T59" fmla="*/ 2147483647 h 631"/>
              <a:gd name="T60" fmla="*/ 2147483647 w 674"/>
              <a:gd name="T61" fmla="*/ 2147483647 h 631"/>
              <a:gd name="T62" fmla="*/ 2147483647 w 674"/>
              <a:gd name="T63" fmla="*/ 2147483647 h 631"/>
              <a:gd name="T64" fmla="*/ 2147483647 w 674"/>
              <a:gd name="T65" fmla="*/ 2147483647 h 631"/>
              <a:gd name="T66" fmla="*/ 2147483647 w 674"/>
              <a:gd name="T67" fmla="*/ 2147483647 h 631"/>
              <a:gd name="T68" fmla="*/ 2147483647 w 674"/>
              <a:gd name="T69" fmla="*/ 2147483647 h 631"/>
              <a:gd name="T70" fmla="*/ 2147483647 w 674"/>
              <a:gd name="T71" fmla="*/ 2147483647 h 631"/>
              <a:gd name="T72" fmla="*/ 2147483647 w 674"/>
              <a:gd name="T73" fmla="*/ 2147483647 h 631"/>
              <a:gd name="T74" fmla="*/ 2147483647 w 674"/>
              <a:gd name="T75" fmla="*/ 2147483647 h 631"/>
              <a:gd name="T76" fmla="*/ 2147483647 w 674"/>
              <a:gd name="T77" fmla="*/ 2147483647 h 631"/>
              <a:gd name="T78" fmla="*/ 2147483647 w 674"/>
              <a:gd name="T79" fmla="*/ 2147483647 h 631"/>
              <a:gd name="T80" fmla="*/ 2147483647 w 674"/>
              <a:gd name="T81" fmla="*/ 2147483647 h 631"/>
              <a:gd name="T82" fmla="*/ 2147483647 w 674"/>
              <a:gd name="T83" fmla="*/ 2147483647 h 631"/>
              <a:gd name="T84" fmla="*/ 2147483647 w 674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4"/>
              <a:gd name="T130" fmla="*/ 0 h 631"/>
              <a:gd name="T131" fmla="*/ 674 w 674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4" h="631">
                <a:moveTo>
                  <a:pt x="162" y="133"/>
                </a:moveTo>
                <a:lnTo>
                  <a:pt x="165" y="133"/>
                </a:lnTo>
                <a:lnTo>
                  <a:pt x="570" y="631"/>
                </a:lnTo>
                <a:lnTo>
                  <a:pt x="588" y="631"/>
                </a:lnTo>
                <a:lnTo>
                  <a:pt x="588" y="120"/>
                </a:lnTo>
                <a:lnTo>
                  <a:pt x="588" y="93"/>
                </a:lnTo>
                <a:lnTo>
                  <a:pt x="589" y="71"/>
                </a:lnTo>
                <a:lnTo>
                  <a:pt x="590" y="61"/>
                </a:lnTo>
                <a:lnTo>
                  <a:pt x="592" y="53"/>
                </a:lnTo>
                <a:lnTo>
                  <a:pt x="595" y="45"/>
                </a:lnTo>
                <a:lnTo>
                  <a:pt x="598" y="39"/>
                </a:lnTo>
                <a:lnTo>
                  <a:pt x="603" y="33"/>
                </a:lnTo>
                <a:lnTo>
                  <a:pt x="609" y="29"/>
                </a:lnTo>
                <a:lnTo>
                  <a:pt x="616" y="25"/>
                </a:lnTo>
                <a:lnTo>
                  <a:pt x="625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4" y="17"/>
                </a:lnTo>
                <a:lnTo>
                  <a:pt x="674" y="0"/>
                </a:lnTo>
                <a:lnTo>
                  <a:pt x="458" y="0"/>
                </a:lnTo>
                <a:lnTo>
                  <a:pt x="458" y="17"/>
                </a:lnTo>
                <a:lnTo>
                  <a:pt x="475" y="17"/>
                </a:lnTo>
                <a:lnTo>
                  <a:pt x="487" y="18"/>
                </a:lnTo>
                <a:lnTo>
                  <a:pt x="499" y="19"/>
                </a:lnTo>
                <a:lnTo>
                  <a:pt x="510" y="22"/>
                </a:lnTo>
                <a:lnTo>
                  <a:pt x="519" y="25"/>
                </a:lnTo>
                <a:lnTo>
                  <a:pt x="526" y="29"/>
                </a:lnTo>
                <a:lnTo>
                  <a:pt x="532" y="33"/>
                </a:lnTo>
                <a:lnTo>
                  <a:pt x="536" y="39"/>
                </a:lnTo>
                <a:lnTo>
                  <a:pt x="540" y="45"/>
                </a:lnTo>
                <a:lnTo>
                  <a:pt x="542" y="53"/>
                </a:lnTo>
                <a:lnTo>
                  <a:pt x="544" y="61"/>
                </a:lnTo>
                <a:lnTo>
                  <a:pt x="546" y="71"/>
                </a:lnTo>
                <a:lnTo>
                  <a:pt x="547" y="93"/>
                </a:lnTo>
                <a:lnTo>
                  <a:pt x="547" y="120"/>
                </a:lnTo>
                <a:lnTo>
                  <a:pt x="547" y="464"/>
                </a:lnTo>
                <a:lnTo>
                  <a:pt x="543" y="464"/>
                </a:lnTo>
                <a:lnTo>
                  <a:pt x="169" y="0"/>
                </a:lnTo>
                <a:lnTo>
                  <a:pt x="0" y="0"/>
                </a:lnTo>
                <a:lnTo>
                  <a:pt x="0" y="17"/>
                </a:lnTo>
                <a:lnTo>
                  <a:pt x="11" y="17"/>
                </a:lnTo>
                <a:lnTo>
                  <a:pt x="22" y="18"/>
                </a:lnTo>
                <a:lnTo>
                  <a:pt x="32" y="19"/>
                </a:lnTo>
                <a:lnTo>
                  <a:pt x="42" y="21"/>
                </a:lnTo>
                <a:lnTo>
                  <a:pt x="50" y="23"/>
                </a:lnTo>
                <a:lnTo>
                  <a:pt x="58" y="26"/>
                </a:lnTo>
                <a:lnTo>
                  <a:pt x="65" y="30"/>
                </a:lnTo>
                <a:lnTo>
                  <a:pt x="72" y="33"/>
                </a:lnTo>
                <a:lnTo>
                  <a:pt x="85" y="43"/>
                </a:lnTo>
                <a:lnTo>
                  <a:pt x="98" y="53"/>
                </a:lnTo>
                <a:lnTo>
                  <a:pt x="109" y="66"/>
                </a:lnTo>
                <a:lnTo>
                  <a:pt x="121" y="81"/>
                </a:lnTo>
                <a:lnTo>
                  <a:pt x="121" y="500"/>
                </a:lnTo>
                <a:lnTo>
                  <a:pt x="121" y="528"/>
                </a:lnTo>
                <a:lnTo>
                  <a:pt x="120" y="550"/>
                </a:lnTo>
                <a:lnTo>
                  <a:pt x="119" y="558"/>
                </a:lnTo>
                <a:lnTo>
                  <a:pt x="116" y="568"/>
                </a:lnTo>
                <a:lnTo>
                  <a:pt x="114" y="575"/>
                </a:lnTo>
                <a:lnTo>
                  <a:pt x="111" y="580"/>
                </a:lnTo>
                <a:lnTo>
                  <a:pt x="106" y="586"/>
                </a:lnTo>
                <a:lnTo>
                  <a:pt x="100" y="591"/>
                </a:lnTo>
                <a:lnTo>
                  <a:pt x="93" y="594"/>
                </a:lnTo>
                <a:lnTo>
                  <a:pt x="85" y="598"/>
                </a:lnTo>
                <a:lnTo>
                  <a:pt x="74" y="600"/>
                </a:lnTo>
                <a:lnTo>
                  <a:pt x="64" y="601"/>
                </a:lnTo>
                <a:lnTo>
                  <a:pt x="51" y="603"/>
                </a:lnTo>
                <a:lnTo>
                  <a:pt x="35" y="603"/>
                </a:lnTo>
                <a:lnTo>
                  <a:pt x="35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1" y="601"/>
                </a:lnTo>
                <a:lnTo>
                  <a:pt x="210" y="600"/>
                </a:lnTo>
                <a:lnTo>
                  <a:pt x="199" y="598"/>
                </a:lnTo>
                <a:lnTo>
                  <a:pt x="191" y="594"/>
                </a:lnTo>
                <a:lnTo>
                  <a:pt x="183" y="591"/>
                </a:lnTo>
                <a:lnTo>
                  <a:pt x="177" y="586"/>
                </a:lnTo>
                <a:lnTo>
                  <a:pt x="172" y="580"/>
                </a:lnTo>
                <a:lnTo>
                  <a:pt x="169" y="575"/>
                </a:lnTo>
                <a:lnTo>
                  <a:pt x="167" y="568"/>
                </a:lnTo>
                <a:lnTo>
                  <a:pt x="164" y="558"/>
                </a:lnTo>
                <a:lnTo>
                  <a:pt x="163" y="550"/>
                </a:lnTo>
                <a:lnTo>
                  <a:pt x="162" y="528"/>
                </a:lnTo>
                <a:lnTo>
                  <a:pt x="162" y="500"/>
                </a:ln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0" name="Freeform 1290"/>
          <p:cNvSpPr>
            <a:spLocks/>
          </p:cNvSpPr>
          <p:nvPr/>
        </p:nvSpPr>
        <p:spPr bwMode="auto">
          <a:xfrm>
            <a:off x="3411538" y="2374900"/>
            <a:ext cx="49212" cy="112713"/>
          </a:xfrm>
          <a:custGeom>
            <a:avLst/>
            <a:gdLst>
              <a:gd name="T0" fmla="*/ 2147483647 w 263"/>
              <a:gd name="T1" fmla="*/ 2147483647 h 620"/>
              <a:gd name="T2" fmla="*/ 2147483647 w 263"/>
              <a:gd name="T3" fmla="*/ 2147483647 h 620"/>
              <a:gd name="T4" fmla="*/ 2147483647 w 263"/>
              <a:gd name="T5" fmla="*/ 2147483647 h 620"/>
              <a:gd name="T6" fmla="*/ 2147483647 w 263"/>
              <a:gd name="T7" fmla="*/ 2147483647 h 620"/>
              <a:gd name="T8" fmla="*/ 2147483647 w 263"/>
              <a:gd name="T9" fmla="*/ 2147483647 h 620"/>
              <a:gd name="T10" fmla="*/ 2147483647 w 263"/>
              <a:gd name="T11" fmla="*/ 2147483647 h 620"/>
              <a:gd name="T12" fmla="*/ 2147483647 w 263"/>
              <a:gd name="T13" fmla="*/ 2147483647 h 620"/>
              <a:gd name="T14" fmla="*/ 2147483647 w 263"/>
              <a:gd name="T15" fmla="*/ 0 h 620"/>
              <a:gd name="T16" fmla="*/ 0 w 263"/>
              <a:gd name="T17" fmla="*/ 2147483647 h 620"/>
              <a:gd name="T18" fmla="*/ 2147483647 w 263"/>
              <a:gd name="T19" fmla="*/ 2147483647 h 620"/>
              <a:gd name="T20" fmla="*/ 2147483647 w 263"/>
              <a:gd name="T21" fmla="*/ 2147483647 h 620"/>
              <a:gd name="T22" fmla="*/ 2147483647 w 263"/>
              <a:gd name="T23" fmla="*/ 2147483647 h 620"/>
              <a:gd name="T24" fmla="*/ 2147483647 w 263"/>
              <a:gd name="T25" fmla="*/ 2147483647 h 620"/>
              <a:gd name="T26" fmla="*/ 2147483647 w 263"/>
              <a:gd name="T27" fmla="*/ 2147483647 h 620"/>
              <a:gd name="T28" fmla="*/ 2147483647 w 263"/>
              <a:gd name="T29" fmla="*/ 2147483647 h 620"/>
              <a:gd name="T30" fmla="*/ 2147483647 w 263"/>
              <a:gd name="T31" fmla="*/ 2147483647 h 620"/>
              <a:gd name="T32" fmla="*/ 2147483647 w 263"/>
              <a:gd name="T33" fmla="*/ 2147483647 h 620"/>
              <a:gd name="T34" fmla="*/ 2147483647 w 263"/>
              <a:gd name="T35" fmla="*/ 2147483647 h 620"/>
              <a:gd name="T36" fmla="*/ 2147483647 w 263"/>
              <a:gd name="T37" fmla="*/ 2147483647 h 620"/>
              <a:gd name="T38" fmla="*/ 2147483647 w 263"/>
              <a:gd name="T39" fmla="*/ 2147483647 h 620"/>
              <a:gd name="T40" fmla="*/ 2147483647 w 263"/>
              <a:gd name="T41" fmla="*/ 2147483647 h 620"/>
              <a:gd name="T42" fmla="*/ 2147483647 w 263"/>
              <a:gd name="T43" fmla="*/ 2147483647 h 620"/>
              <a:gd name="T44" fmla="*/ 2147483647 w 263"/>
              <a:gd name="T45" fmla="*/ 2147483647 h 620"/>
              <a:gd name="T46" fmla="*/ 0 w 263"/>
              <a:gd name="T47" fmla="*/ 2147483647 h 620"/>
              <a:gd name="T48" fmla="*/ 2147483647 w 263"/>
              <a:gd name="T49" fmla="*/ 2147483647 h 620"/>
              <a:gd name="T50" fmla="*/ 2147483647 w 263"/>
              <a:gd name="T51" fmla="*/ 2147483647 h 620"/>
              <a:gd name="T52" fmla="*/ 2147483647 w 263"/>
              <a:gd name="T53" fmla="*/ 2147483647 h 620"/>
              <a:gd name="T54" fmla="*/ 2147483647 w 263"/>
              <a:gd name="T55" fmla="*/ 2147483647 h 620"/>
              <a:gd name="T56" fmla="*/ 2147483647 w 263"/>
              <a:gd name="T57" fmla="*/ 2147483647 h 620"/>
              <a:gd name="T58" fmla="*/ 2147483647 w 263"/>
              <a:gd name="T59" fmla="*/ 2147483647 h 620"/>
              <a:gd name="T60" fmla="*/ 2147483647 w 263"/>
              <a:gd name="T61" fmla="*/ 2147483647 h 620"/>
              <a:gd name="T62" fmla="*/ 2147483647 w 263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3"/>
              <a:gd name="T97" fmla="*/ 0 h 620"/>
              <a:gd name="T98" fmla="*/ 263 w 263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3" h="620">
                <a:moveTo>
                  <a:pt x="176" y="120"/>
                </a:moveTo>
                <a:lnTo>
                  <a:pt x="176" y="93"/>
                </a:lnTo>
                <a:lnTo>
                  <a:pt x="177" y="71"/>
                </a:lnTo>
                <a:lnTo>
                  <a:pt x="178" y="61"/>
                </a:lnTo>
                <a:lnTo>
                  <a:pt x="180" y="53"/>
                </a:lnTo>
                <a:lnTo>
                  <a:pt x="183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8" y="17"/>
                </a:lnTo>
                <a:lnTo>
                  <a:pt x="263" y="17"/>
                </a:lnTo>
                <a:lnTo>
                  <a:pt x="263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0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0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1" name="Freeform 1291"/>
          <p:cNvSpPr>
            <a:spLocks/>
          </p:cNvSpPr>
          <p:nvPr/>
        </p:nvSpPr>
        <p:spPr bwMode="auto">
          <a:xfrm>
            <a:off x="3475038" y="2374900"/>
            <a:ext cx="120650" cy="115888"/>
          </a:xfrm>
          <a:custGeom>
            <a:avLst/>
            <a:gdLst>
              <a:gd name="T0" fmla="*/ 2147483647 w 657"/>
              <a:gd name="T1" fmla="*/ 2147483647 h 634"/>
              <a:gd name="T2" fmla="*/ 2147483647 w 657"/>
              <a:gd name="T3" fmla="*/ 2147483647 h 634"/>
              <a:gd name="T4" fmla="*/ 2147483647 w 657"/>
              <a:gd name="T5" fmla="*/ 2147483647 h 634"/>
              <a:gd name="T6" fmla="*/ 2147483647 w 657"/>
              <a:gd name="T7" fmla="*/ 2147483647 h 634"/>
              <a:gd name="T8" fmla="*/ 2147483647 w 657"/>
              <a:gd name="T9" fmla="*/ 2147483647 h 634"/>
              <a:gd name="T10" fmla="*/ 2147483647 w 657"/>
              <a:gd name="T11" fmla="*/ 2147483647 h 634"/>
              <a:gd name="T12" fmla="*/ 2147483647 w 657"/>
              <a:gd name="T13" fmla="*/ 2147483647 h 634"/>
              <a:gd name="T14" fmla="*/ 2147483647 w 657"/>
              <a:gd name="T15" fmla="*/ 2147483647 h 634"/>
              <a:gd name="T16" fmla="*/ 2147483647 w 657"/>
              <a:gd name="T17" fmla="*/ 2147483647 h 634"/>
              <a:gd name="T18" fmla="*/ 2147483647 w 657"/>
              <a:gd name="T19" fmla="*/ 2147483647 h 634"/>
              <a:gd name="T20" fmla="*/ 0 w 657"/>
              <a:gd name="T21" fmla="*/ 0 h 634"/>
              <a:gd name="T22" fmla="*/ 2147483647 w 657"/>
              <a:gd name="T23" fmla="*/ 2147483647 h 634"/>
              <a:gd name="T24" fmla="*/ 2147483647 w 657"/>
              <a:gd name="T25" fmla="*/ 2147483647 h 634"/>
              <a:gd name="T26" fmla="*/ 2147483647 w 657"/>
              <a:gd name="T27" fmla="*/ 2147483647 h 634"/>
              <a:gd name="T28" fmla="*/ 2147483647 w 657"/>
              <a:gd name="T29" fmla="*/ 2147483647 h 634"/>
              <a:gd name="T30" fmla="*/ 2147483647 w 657"/>
              <a:gd name="T31" fmla="*/ 2147483647 h 634"/>
              <a:gd name="T32" fmla="*/ 2147483647 w 657"/>
              <a:gd name="T33" fmla="*/ 2147483647 h 634"/>
              <a:gd name="T34" fmla="*/ 2147483647 w 657"/>
              <a:gd name="T35" fmla="*/ 2147483647 h 634"/>
              <a:gd name="T36" fmla="*/ 2147483647 w 657"/>
              <a:gd name="T37" fmla="*/ 2147483647 h 634"/>
              <a:gd name="T38" fmla="*/ 2147483647 w 657"/>
              <a:gd name="T39" fmla="*/ 2147483647 h 634"/>
              <a:gd name="T40" fmla="*/ 2147483647 w 657"/>
              <a:gd name="T41" fmla="*/ 2147483647 h 634"/>
              <a:gd name="T42" fmla="*/ 2147483647 w 657"/>
              <a:gd name="T43" fmla="*/ 2147483647 h 634"/>
              <a:gd name="T44" fmla="*/ 2147483647 w 657"/>
              <a:gd name="T45" fmla="*/ 2147483647 h 634"/>
              <a:gd name="T46" fmla="*/ 2147483647 w 657"/>
              <a:gd name="T47" fmla="*/ 2147483647 h 634"/>
              <a:gd name="T48" fmla="*/ 2147483647 w 657"/>
              <a:gd name="T49" fmla="*/ 2147483647 h 634"/>
              <a:gd name="T50" fmla="*/ 2147483647 w 657"/>
              <a:gd name="T51" fmla="*/ 2147483647 h 634"/>
              <a:gd name="T52" fmla="*/ 2147483647 w 657"/>
              <a:gd name="T53" fmla="*/ 0 h 634"/>
              <a:gd name="T54" fmla="*/ 2147483647 w 657"/>
              <a:gd name="T55" fmla="*/ 2147483647 h 634"/>
              <a:gd name="T56" fmla="*/ 2147483647 w 657"/>
              <a:gd name="T57" fmla="*/ 2147483647 h 634"/>
              <a:gd name="T58" fmla="*/ 2147483647 w 657"/>
              <a:gd name="T59" fmla="*/ 2147483647 h 634"/>
              <a:gd name="T60" fmla="*/ 2147483647 w 657"/>
              <a:gd name="T61" fmla="*/ 2147483647 h 634"/>
              <a:gd name="T62" fmla="*/ 2147483647 w 657"/>
              <a:gd name="T63" fmla="*/ 2147483647 h 634"/>
              <a:gd name="T64" fmla="*/ 2147483647 w 657"/>
              <a:gd name="T65" fmla="*/ 2147483647 h 634"/>
              <a:gd name="T66" fmla="*/ 2147483647 w 657"/>
              <a:gd name="T67" fmla="*/ 2147483647 h 634"/>
              <a:gd name="T68" fmla="*/ 2147483647 w 657"/>
              <a:gd name="T69" fmla="*/ 2147483647 h 634"/>
              <a:gd name="T70" fmla="*/ 2147483647 w 657"/>
              <a:gd name="T71" fmla="*/ 2147483647 h 634"/>
              <a:gd name="T72" fmla="*/ 2147483647 w 657"/>
              <a:gd name="T73" fmla="*/ 2147483647 h 6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57"/>
              <a:gd name="T112" fmla="*/ 0 h 634"/>
              <a:gd name="T113" fmla="*/ 657 w 657"/>
              <a:gd name="T114" fmla="*/ 634 h 6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57" h="634">
                <a:moveTo>
                  <a:pt x="363" y="493"/>
                </a:moveTo>
                <a:lnTo>
                  <a:pt x="212" y="141"/>
                </a:lnTo>
                <a:lnTo>
                  <a:pt x="203" y="123"/>
                </a:lnTo>
                <a:lnTo>
                  <a:pt x="194" y="102"/>
                </a:lnTo>
                <a:lnTo>
                  <a:pt x="190" y="91"/>
                </a:lnTo>
                <a:lnTo>
                  <a:pt x="187" y="80"/>
                </a:lnTo>
                <a:lnTo>
                  <a:pt x="186" y="70"/>
                </a:lnTo>
                <a:lnTo>
                  <a:pt x="184" y="60"/>
                </a:lnTo>
                <a:lnTo>
                  <a:pt x="184" y="53"/>
                </a:lnTo>
                <a:lnTo>
                  <a:pt x="186" y="47"/>
                </a:lnTo>
                <a:lnTo>
                  <a:pt x="188" y="43"/>
                </a:lnTo>
                <a:lnTo>
                  <a:pt x="191" y="38"/>
                </a:lnTo>
                <a:lnTo>
                  <a:pt x="195" y="33"/>
                </a:lnTo>
                <a:lnTo>
                  <a:pt x="200" y="31"/>
                </a:lnTo>
                <a:lnTo>
                  <a:pt x="204" y="28"/>
                </a:lnTo>
                <a:lnTo>
                  <a:pt x="209" y="25"/>
                </a:lnTo>
                <a:lnTo>
                  <a:pt x="219" y="22"/>
                </a:lnTo>
                <a:lnTo>
                  <a:pt x="231" y="19"/>
                </a:lnTo>
                <a:lnTo>
                  <a:pt x="243" y="18"/>
                </a:lnTo>
                <a:lnTo>
                  <a:pt x="254" y="17"/>
                </a:lnTo>
                <a:lnTo>
                  <a:pt x="254" y="0"/>
                </a:lnTo>
                <a:lnTo>
                  <a:pt x="0" y="0"/>
                </a:lnTo>
                <a:lnTo>
                  <a:pt x="0" y="17"/>
                </a:lnTo>
                <a:lnTo>
                  <a:pt x="13" y="18"/>
                </a:lnTo>
                <a:lnTo>
                  <a:pt x="24" y="19"/>
                </a:lnTo>
                <a:lnTo>
                  <a:pt x="34" y="23"/>
                </a:lnTo>
                <a:lnTo>
                  <a:pt x="42" y="25"/>
                </a:lnTo>
                <a:lnTo>
                  <a:pt x="50" y="30"/>
                </a:lnTo>
                <a:lnTo>
                  <a:pt x="57" y="33"/>
                </a:lnTo>
                <a:lnTo>
                  <a:pt x="64" y="39"/>
                </a:lnTo>
                <a:lnTo>
                  <a:pt x="70" y="44"/>
                </a:lnTo>
                <a:lnTo>
                  <a:pt x="75" y="51"/>
                </a:lnTo>
                <a:lnTo>
                  <a:pt x="79" y="57"/>
                </a:lnTo>
                <a:lnTo>
                  <a:pt x="83" y="65"/>
                </a:lnTo>
                <a:lnTo>
                  <a:pt x="86" y="73"/>
                </a:lnTo>
                <a:lnTo>
                  <a:pt x="96" y="91"/>
                </a:lnTo>
                <a:lnTo>
                  <a:pt x="104" y="112"/>
                </a:lnTo>
                <a:lnTo>
                  <a:pt x="330" y="634"/>
                </a:lnTo>
                <a:lnTo>
                  <a:pt x="348" y="634"/>
                </a:lnTo>
                <a:lnTo>
                  <a:pt x="560" y="119"/>
                </a:lnTo>
                <a:lnTo>
                  <a:pt x="567" y="100"/>
                </a:lnTo>
                <a:lnTo>
                  <a:pt x="575" y="82"/>
                </a:lnTo>
                <a:lnTo>
                  <a:pt x="583" y="66"/>
                </a:lnTo>
                <a:lnTo>
                  <a:pt x="594" y="51"/>
                </a:lnTo>
                <a:lnTo>
                  <a:pt x="600" y="44"/>
                </a:lnTo>
                <a:lnTo>
                  <a:pt x="607" y="38"/>
                </a:lnTo>
                <a:lnTo>
                  <a:pt x="613" y="32"/>
                </a:lnTo>
                <a:lnTo>
                  <a:pt x="621" y="28"/>
                </a:lnTo>
                <a:lnTo>
                  <a:pt x="629" y="24"/>
                </a:lnTo>
                <a:lnTo>
                  <a:pt x="637" y="21"/>
                </a:lnTo>
                <a:lnTo>
                  <a:pt x="648" y="18"/>
                </a:lnTo>
                <a:lnTo>
                  <a:pt x="657" y="17"/>
                </a:lnTo>
                <a:lnTo>
                  <a:pt x="657" y="0"/>
                </a:lnTo>
                <a:lnTo>
                  <a:pt x="466" y="0"/>
                </a:lnTo>
                <a:lnTo>
                  <a:pt x="466" y="17"/>
                </a:lnTo>
                <a:lnTo>
                  <a:pt x="476" y="18"/>
                </a:lnTo>
                <a:lnTo>
                  <a:pt x="487" y="21"/>
                </a:lnTo>
                <a:lnTo>
                  <a:pt x="498" y="24"/>
                </a:lnTo>
                <a:lnTo>
                  <a:pt x="509" y="29"/>
                </a:lnTo>
                <a:lnTo>
                  <a:pt x="513" y="32"/>
                </a:lnTo>
                <a:lnTo>
                  <a:pt x="518" y="36"/>
                </a:lnTo>
                <a:lnTo>
                  <a:pt x="522" y="39"/>
                </a:lnTo>
                <a:lnTo>
                  <a:pt x="525" y="43"/>
                </a:lnTo>
                <a:lnTo>
                  <a:pt x="527" y="47"/>
                </a:lnTo>
                <a:lnTo>
                  <a:pt x="530" y="52"/>
                </a:lnTo>
                <a:lnTo>
                  <a:pt x="531" y="58"/>
                </a:lnTo>
                <a:lnTo>
                  <a:pt x="532" y="64"/>
                </a:lnTo>
                <a:lnTo>
                  <a:pt x="531" y="72"/>
                </a:lnTo>
                <a:lnTo>
                  <a:pt x="529" y="81"/>
                </a:lnTo>
                <a:lnTo>
                  <a:pt x="525" y="93"/>
                </a:lnTo>
                <a:lnTo>
                  <a:pt x="522" y="105"/>
                </a:lnTo>
                <a:lnTo>
                  <a:pt x="512" y="127"/>
                </a:lnTo>
                <a:lnTo>
                  <a:pt x="505" y="144"/>
                </a:lnTo>
                <a:lnTo>
                  <a:pt x="363" y="4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2" name="Freeform 1292"/>
          <p:cNvSpPr>
            <a:spLocks/>
          </p:cNvSpPr>
          <p:nvPr/>
        </p:nvSpPr>
        <p:spPr bwMode="auto">
          <a:xfrm>
            <a:off x="3606800" y="2374900"/>
            <a:ext cx="96838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8" y="37"/>
                </a:lnTo>
                <a:lnTo>
                  <a:pt x="399" y="39"/>
                </a:lnTo>
                <a:lnTo>
                  <a:pt x="409" y="42"/>
                </a:lnTo>
                <a:lnTo>
                  <a:pt x="417" y="45"/>
                </a:lnTo>
                <a:lnTo>
                  <a:pt x="425" y="50"/>
                </a:lnTo>
                <a:lnTo>
                  <a:pt x="432" y="56"/>
                </a:lnTo>
                <a:lnTo>
                  <a:pt x="438" y="63"/>
                </a:lnTo>
                <a:lnTo>
                  <a:pt x="444" y="71"/>
                </a:lnTo>
                <a:lnTo>
                  <a:pt x="449" y="80"/>
                </a:lnTo>
                <a:lnTo>
                  <a:pt x="453" y="92"/>
                </a:lnTo>
                <a:lnTo>
                  <a:pt x="458" y="105"/>
                </a:lnTo>
                <a:lnTo>
                  <a:pt x="462" y="119"/>
                </a:lnTo>
                <a:lnTo>
                  <a:pt x="465" y="136"/>
                </a:lnTo>
                <a:lnTo>
                  <a:pt x="484" y="136"/>
                </a:lnTo>
                <a:lnTo>
                  <a:pt x="476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29" y="18"/>
                </a:lnTo>
                <a:lnTo>
                  <a:pt x="40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2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2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0" y="600"/>
                </a:lnTo>
                <a:lnTo>
                  <a:pt x="29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80" y="620"/>
                </a:lnTo>
                <a:lnTo>
                  <a:pt x="532" y="464"/>
                </a:lnTo>
                <a:lnTo>
                  <a:pt x="514" y="464"/>
                </a:lnTo>
                <a:lnTo>
                  <a:pt x="498" y="493"/>
                </a:lnTo>
                <a:lnTo>
                  <a:pt x="480" y="519"/>
                </a:lnTo>
                <a:lnTo>
                  <a:pt x="472" y="529"/>
                </a:lnTo>
                <a:lnTo>
                  <a:pt x="464" y="540"/>
                </a:lnTo>
                <a:lnTo>
                  <a:pt x="456" y="548"/>
                </a:lnTo>
                <a:lnTo>
                  <a:pt x="446" y="556"/>
                </a:lnTo>
                <a:lnTo>
                  <a:pt x="437" y="562"/>
                </a:lnTo>
                <a:lnTo>
                  <a:pt x="428" y="569"/>
                </a:lnTo>
                <a:lnTo>
                  <a:pt x="417" y="573"/>
                </a:lnTo>
                <a:lnTo>
                  <a:pt x="406" y="577"/>
                </a:lnTo>
                <a:lnTo>
                  <a:pt x="394" y="580"/>
                </a:lnTo>
                <a:lnTo>
                  <a:pt x="381" y="583"/>
                </a:lnTo>
                <a:lnTo>
                  <a:pt x="367" y="584"/>
                </a:lnTo>
                <a:lnTo>
                  <a:pt x="353" y="585"/>
                </a:lnTo>
                <a:lnTo>
                  <a:pt x="226" y="585"/>
                </a:lnTo>
                <a:lnTo>
                  <a:pt x="213" y="584"/>
                </a:lnTo>
                <a:lnTo>
                  <a:pt x="201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0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299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7" y="404"/>
                </a:lnTo>
                <a:lnTo>
                  <a:pt x="427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7" y="277"/>
                </a:lnTo>
                <a:lnTo>
                  <a:pt x="325" y="280"/>
                </a:lnTo>
                <a:lnTo>
                  <a:pt x="299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3" name="Freeform 1293"/>
          <p:cNvSpPr>
            <a:spLocks noEditPoints="1"/>
          </p:cNvSpPr>
          <p:nvPr/>
        </p:nvSpPr>
        <p:spPr bwMode="auto">
          <a:xfrm>
            <a:off x="3724275" y="2374900"/>
            <a:ext cx="112713" cy="112713"/>
          </a:xfrm>
          <a:custGeom>
            <a:avLst/>
            <a:gdLst>
              <a:gd name="T0" fmla="*/ 2147483647 w 616"/>
              <a:gd name="T1" fmla="*/ 2147483647 h 620"/>
              <a:gd name="T2" fmla="*/ 2147483647 w 616"/>
              <a:gd name="T3" fmla="*/ 2147483647 h 620"/>
              <a:gd name="T4" fmla="*/ 2147483647 w 616"/>
              <a:gd name="T5" fmla="*/ 2147483647 h 620"/>
              <a:gd name="T6" fmla="*/ 2147483647 w 616"/>
              <a:gd name="T7" fmla="*/ 2147483647 h 620"/>
              <a:gd name="T8" fmla="*/ 2147483647 w 616"/>
              <a:gd name="T9" fmla="*/ 2147483647 h 620"/>
              <a:gd name="T10" fmla="*/ 2147483647 w 616"/>
              <a:gd name="T11" fmla="*/ 2147483647 h 620"/>
              <a:gd name="T12" fmla="*/ 2147483647 w 616"/>
              <a:gd name="T13" fmla="*/ 2147483647 h 620"/>
              <a:gd name="T14" fmla="*/ 2147483647 w 616"/>
              <a:gd name="T15" fmla="*/ 2147483647 h 620"/>
              <a:gd name="T16" fmla="*/ 2147483647 w 616"/>
              <a:gd name="T17" fmla="*/ 2147483647 h 620"/>
              <a:gd name="T18" fmla="*/ 2147483647 w 616"/>
              <a:gd name="T19" fmla="*/ 2147483647 h 620"/>
              <a:gd name="T20" fmla="*/ 2147483647 w 616"/>
              <a:gd name="T21" fmla="*/ 2147483647 h 620"/>
              <a:gd name="T22" fmla="*/ 2147483647 w 616"/>
              <a:gd name="T23" fmla="*/ 2147483647 h 620"/>
              <a:gd name="T24" fmla="*/ 2147483647 w 616"/>
              <a:gd name="T25" fmla="*/ 2147483647 h 620"/>
              <a:gd name="T26" fmla="*/ 2147483647 w 616"/>
              <a:gd name="T27" fmla="*/ 2147483647 h 620"/>
              <a:gd name="T28" fmla="*/ 2147483647 w 616"/>
              <a:gd name="T29" fmla="*/ 2147483647 h 620"/>
              <a:gd name="T30" fmla="*/ 2147483647 w 616"/>
              <a:gd name="T31" fmla="*/ 2147483647 h 620"/>
              <a:gd name="T32" fmla="*/ 2147483647 w 616"/>
              <a:gd name="T33" fmla="*/ 2147483647 h 620"/>
              <a:gd name="T34" fmla="*/ 2147483647 w 616"/>
              <a:gd name="T35" fmla="*/ 0 h 620"/>
              <a:gd name="T36" fmla="*/ 0 w 616"/>
              <a:gd name="T37" fmla="*/ 2147483647 h 620"/>
              <a:gd name="T38" fmla="*/ 2147483647 w 616"/>
              <a:gd name="T39" fmla="*/ 2147483647 h 620"/>
              <a:gd name="T40" fmla="*/ 2147483647 w 616"/>
              <a:gd name="T41" fmla="*/ 2147483647 h 620"/>
              <a:gd name="T42" fmla="*/ 2147483647 w 616"/>
              <a:gd name="T43" fmla="*/ 2147483647 h 620"/>
              <a:gd name="T44" fmla="*/ 2147483647 w 616"/>
              <a:gd name="T45" fmla="*/ 2147483647 h 620"/>
              <a:gd name="T46" fmla="*/ 2147483647 w 616"/>
              <a:gd name="T47" fmla="*/ 2147483647 h 620"/>
              <a:gd name="T48" fmla="*/ 2147483647 w 616"/>
              <a:gd name="T49" fmla="*/ 2147483647 h 620"/>
              <a:gd name="T50" fmla="*/ 2147483647 w 616"/>
              <a:gd name="T51" fmla="*/ 2147483647 h 620"/>
              <a:gd name="T52" fmla="*/ 2147483647 w 616"/>
              <a:gd name="T53" fmla="*/ 2147483647 h 620"/>
              <a:gd name="T54" fmla="*/ 2147483647 w 616"/>
              <a:gd name="T55" fmla="*/ 2147483647 h 620"/>
              <a:gd name="T56" fmla="*/ 0 w 616"/>
              <a:gd name="T57" fmla="*/ 2147483647 h 620"/>
              <a:gd name="T58" fmla="*/ 2147483647 w 616"/>
              <a:gd name="T59" fmla="*/ 2147483647 h 620"/>
              <a:gd name="T60" fmla="*/ 2147483647 w 616"/>
              <a:gd name="T61" fmla="*/ 2147483647 h 620"/>
              <a:gd name="T62" fmla="*/ 2147483647 w 616"/>
              <a:gd name="T63" fmla="*/ 2147483647 h 620"/>
              <a:gd name="T64" fmla="*/ 2147483647 w 616"/>
              <a:gd name="T65" fmla="*/ 2147483647 h 620"/>
              <a:gd name="T66" fmla="*/ 2147483647 w 616"/>
              <a:gd name="T67" fmla="*/ 2147483647 h 620"/>
              <a:gd name="T68" fmla="*/ 2147483647 w 616"/>
              <a:gd name="T69" fmla="*/ 2147483647 h 620"/>
              <a:gd name="T70" fmla="*/ 2147483647 w 616"/>
              <a:gd name="T71" fmla="*/ 2147483647 h 620"/>
              <a:gd name="T72" fmla="*/ 2147483647 w 616"/>
              <a:gd name="T73" fmla="*/ 2147483647 h 620"/>
              <a:gd name="T74" fmla="*/ 2147483647 w 616"/>
              <a:gd name="T75" fmla="*/ 2147483647 h 620"/>
              <a:gd name="T76" fmla="*/ 2147483647 w 616"/>
              <a:gd name="T77" fmla="*/ 2147483647 h 620"/>
              <a:gd name="T78" fmla="*/ 2147483647 w 616"/>
              <a:gd name="T79" fmla="*/ 2147483647 h 620"/>
              <a:gd name="T80" fmla="*/ 2147483647 w 616"/>
              <a:gd name="T81" fmla="*/ 2147483647 h 620"/>
              <a:gd name="T82" fmla="*/ 2147483647 w 616"/>
              <a:gd name="T83" fmla="*/ 2147483647 h 620"/>
              <a:gd name="T84" fmla="*/ 2147483647 w 616"/>
              <a:gd name="T85" fmla="*/ 2147483647 h 620"/>
              <a:gd name="T86" fmla="*/ 2147483647 w 616"/>
              <a:gd name="T87" fmla="*/ 2147483647 h 620"/>
              <a:gd name="T88" fmla="*/ 2147483647 w 616"/>
              <a:gd name="T89" fmla="*/ 2147483647 h 620"/>
              <a:gd name="T90" fmla="*/ 2147483647 w 616"/>
              <a:gd name="T91" fmla="*/ 2147483647 h 620"/>
              <a:gd name="T92" fmla="*/ 2147483647 w 616"/>
              <a:gd name="T93" fmla="*/ 2147483647 h 620"/>
              <a:gd name="T94" fmla="*/ 2147483647 w 616"/>
              <a:gd name="T95" fmla="*/ 2147483647 h 6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16"/>
              <a:gd name="T145" fmla="*/ 0 h 620"/>
              <a:gd name="T146" fmla="*/ 616 w 616"/>
              <a:gd name="T147" fmla="*/ 620 h 62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16" h="620">
                <a:moveTo>
                  <a:pt x="616" y="620"/>
                </a:moveTo>
                <a:lnTo>
                  <a:pt x="616" y="603"/>
                </a:lnTo>
                <a:lnTo>
                  <a:pt x="600" y="600"/>
                </a:lnTo>
                <a:lnTo>
                  <a:pt x="585" y="598"/>
                </a:lnTo>
                <a:lnTo>
                  <a:pt x="572" y="594"/>
                </a:lnTo>
                <a:lnTo>
                  <a:pt x="560" y="590"/>
                </a:lnTo>
                <a:lnTo>
                  <a:pt x="549" y="585"/>
                </a:lnTo>
                <a:lnTo>
                  <a:pt x="537" y="579"/>
                </a:lnTo>
                <a:lnTo>
                  <a:pt x="528" y="572"/>
                </a:lnTo>
                <a:lnTo>
                  <a:pt x="519" y="565"/>
                </a:lnTo>
                <a:lnTo>
                  <a:pt x="509" y="558"/>
                </a:lnTo>
                <a:lnTo>
                  <a:pt x="500" y="550"/>
                </a:lnTo>
                <a:lnTo>
                  <a:pt x="492" y="541"/>
                </a:lnTo>
                <a:lnTo>
                  <a:pt x="484" y="531"/>
                </a:lnTo>
                <a:lnTo>
                  <a:pt x="467" y="509"/>
                </a:lnTo>
                <a:lnTo>
                  <a:pt x="451" y="486"/>
                </a:lnTo>
                <a:lnTo>
                  <a:pt x="330" y="318"/>
                </a:lnTo>
                <a:lnTo>
                  <a:pt x="345" y="315"/>
                </a:lnTo>
                <a:lnTo>
                  <a:pt x="360" y="311"/>
                </a:lnTo>
                <a:lnTo>
                  <a:pt x="375" y="305"/>
                </a:lnTo>
                <a:lnTo>
                  <a:pt x="389" y="299"/>
                </a:lnTo>
                <a:lnTo>
                  <a:pt x="402" y="292"/>
                </a:lnTo>
                <a:lnTo>
                  <a:pt x="415" y="285"/>
                </a:lnTo>
                <a:lnTo>
                  <a:pt x="427" y="277"/>
                </a:lnTo>
                <a:lnTo>
                  <a:pt x="437" y="268"/>
                </a:lnTo>
                <a:lnTo>
                  <a:pt x="446" y="257"/>
                </a:lnTo>
                <a:lnTo>
                  <a:pt x="456" y="246"/>
                </a:lnTo>
                <a:lnTo>
                  <a:pt x="464" y="234"/>
                </a:lnTo>
                <a:lnTo>
                  <a:pt x="470" y="221"/>
                </a:lnTo>
                <a:lnTo>
                  <a:pt x="476" y="207"/>
                </a:lnTo>
                <a:lnTo>
                  <a:pt x="479" y="193"/>
                </a:lnTo>
                <a:lnTo>
                  <a:pt x="481" y="177"/>
                </a:lnTo>
                <a:lnTo>
                  <a:pt x="483" y="162"/>
                </a:lnTo>
                <a:lnTo>
                  <a:pt x="483" y="151"/>
                </a:lnTo>
                <a:lnTo>
                  <a:pt x="481" y="140"/>
                </a:lnTo>
                <a:lnTo>
                  <a:pt x="479" y="127"/>
                </a:lnTo>
                <a:lnTo>
                  <a:pt x="474" y="114"/>
                </a:lnTo>
                <a:lnTo>
                  <a:pt x="470" y="100"/>
                </a:lnTo>
                <a:lnTo>
                  <a:pt x="463" y="87"/>
                </a:lnTo>
                <a:lnTo>
                  <a:pt x="455" y="73"/>
                </a:lnTo>
                <a:lnTo>
                  <a:pt x="444" y="60"/>
                </a:lnTo>
                <a:lnTo>
                  <a:pt x="431" y="47"/>
                </a:lnTo>
                <a:lnTo>
                  <a:pt x="417" y="37"/>
                </a:lnTo>
                <a:lnTo>
                  <a:pt x="409" y="31"/>
                </a:lnTo>
                <a:lnTo>
                  <a:pt x="400" y="26"/>
                </a:lnTo>
                <a:lnTo>
                  <a:pt x="390" y="22"/>
                </a:lnTo>
                <a:lnTo>
                  <a:pt x="380" y="17"/>
                </a:lnTo>
                <a:lnTo>
                  <a:pt x="368" y="14"/>
                </a:lnTo>
                <a:lnTo>
                  <a:pt x="357" y="10"/>
                </a:lnTo>
                <a:lnTo>
                  <a:pt x="344" y="7"/>
                </a:lnTo>
                <a:lnTo>
                  <a:pt x="331" y="4"/>
                </a:lnTo>
                <a:lnTo>
                  <a:pt x="317" y="2"/>
                </a:lnTo>
                <a:lnTo>
                  <a:pt x="302" y="1"/>
                </a:lnTo>
                <a:lnTo>
                  <a:pt x="285" y="0"/>
                </a:lnTo>
                <a:lnTo>
                  <a:pt x="269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3" y="620"/>
                </a:lnTo>
                <a:lnTo>
                  <a:pt x="263" y="603"/>
                </a:lnTo>
                <a:lnTo>
                  <a:pt x="248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3" y="575"/>
                </a:lnTo>
                <a:lnTo>
                  <a:pt x="180" y="568"/>
                </a:lnTo>
                <a:lnTo>
                  <a:pt x="178" y="558"/>
                </a:lnTo>
                <a:lnTo>
                  <a:pt x="177" y="550"/>
                </a:lnTo>
                <a:lnTo>
                  <a:pt x="176" y="528"/>
                </a:lnTo>
                <a:lnTo>
                  <a:pt x="176" y="500"/>
                </a:lnTo>
                <a:lnTo>
                  <a:pt x="176" y="330"/>
                </a:lnTo>
                <a:lnTo>
                  <a:pt x="240" y="330"/>
                </a:lnTo>
                <a:lnTo>
                  <a:pt x="450" y="620"/>
                </a:lnTo>
                <a:lnTo>
                  <a:pt x="616" y="620"/>
                </a:lnTo>
                <a:close/>
                <a:moveTo>
                  <a:pt x="176" y="43"/>
                </a:moveTo>
                <a:lnTo>
                  <a:pt x="194" y="40"/>
                </a:lnTo>
                <a:lnTo>
                  <a:pt x="214" y="37"/>
                </a:lnTo>
                <a:lnTo>
                  <a:pt x="234" y="35"/>
                </a:lnTo>
                <a:lnTo>
                  <a:pt x="253" y="35"/>
                </a:lnTo>
                <a:lnTo>
                  <a:pt x="267" y="35"/>
                </a:lnTo>
                <a:lnTo>
                  <a:pt x="280" y="37"/>
                </a:lnTo>
                <a:lnTo>
                  <a:pt x="292" y="40"/>
                </a:lnTo>
                <a:lnTo>
                  <a:pt x="304" y="44"/>
                </a:lnTo>
                <a:lnTo>
                  <a:pt x="316" y="50"/>
                </a:lnTo>
                <a:lnTo>
                  <a:pt x="326" y="56"/>
                </a:lnTo>
                <a:lnTo>
                  <a:pt x="336" y="64"/>
                </a:lnTo>
                <a:lnTo>
                  <a:pt x="344" y="72"/>
                </a:lnTo>
                <a:lnTo>
                  <a:pt x="352" y="81"/>
                </a:lnTo>
                <a:lnTo>
                  <a:pt x="359" y="91"/>
                </a:lnTo>
                <a:lnTo>
                  <a:pt x="365" y="101"/>
                </a:lnTo>
                <a:lnTo>
                  <a:pt x="369" y="113"/>
                </a:lnTo>
                <a:lnTo>
                  <a:pt x="374" y="126"/>
                </a:lnTo>
                <a:lnTo>
                  <a:pt x="376" y="138"/>
                </a:lnTo>
                <a:lnTo>
                  <a:pt x="379" y="151"/>
                </a:lnTo>
                <a:lnTo>
                  <a:pt x="379" y="165"/>
                </a:lnTo>
                <a:lnTo>
                  <a:pt x="378" y="183"/>
                </a:lnTo>
                <a:lnTo>
                  <a:pt x="375" y="200"/>
                </a:lnTo>
                <a:lnTo>
                  <a:pt x="369" y="215"/>
                </a:lnTo>
                <a:lnTo>
                  <a:pt x="362" y="229"/>
                </a:lnTo>
                <a:lnTo>
                  <a:pt x="354" y="242"/>
                </a:lnTo>
                <a:lnTo>
                  <a:pt x="345" y="254"/>
                </a:lnTo>
                <a:lnTo>
                  <a:pt x="333" y="263"/>
                </a:lnTo>
                <a:lnTo>
                  <a:pt x="320" y="271"/>
                </a:lnTo>
                <a:lnTo>
                  <a:pt x="308" y="278"/>
                </a:lnTo>
                <a:lnTo>
                  <a:pt x="292" y="285"/>
                </a:lnTo>
                <a:lnTo>
                  <a:pt x="277" y="290"/>
                </a:lnTo>
                <a:lnTo>
                  <a:pt x="262" y="294"/>
                </a:lnTo>
                <a:lnTo>
                  <a:pt x="246" y="297"/>
                </a:lnTo>
                <a:lnTo>
                  <a:pt x="229" y="299"/>
                </a:lnTo>
                <a:lnTo>
                  <a:pt x="213" y="301"/>
                </a:lnTo>
                <a:lnTo>
                  <a:pt x="197" y="301"/>
                </a:lnTo>
                <a:lnTo>
                  <a:pt x="176" y="301"/>
                </a:lnTo>
                <a:lnTo>
                  <a:pt x="176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4" name="Freeform 1294"/>
          <p:cNvSpPr>
            <a:spLocks/>
          </p:cNvSpPr>
          <p:nvPr/>
        </p:nvSpPr>
        <p:spPr bwMode="auto">
          <a:xfrm>
            <a:off x="3860800" y="2371725"/>
            <a:ext cx="76200" cy="119063"/>
          </a:xfrm>
          <a:custGeom>
            <a:avLst/>
            <a:gdLst>
              <a:gd name="T0" fmla="*/ 2147483647 w 411"/>
              <a:gd name="T1" fmla="*/ 2147483647 h 648"/>
              <a:gd name="T2" fmla="*/ 2147483647 w 411"/>
              <a:gd name="T3" fmla="*/ 2147483647 h 648"/>
              <a:gd name="T4" fmla="*/ 2147483647 w 411"/>
              <a:gd name="T5" fmla="*/ 2147483647 h 648"/>
              <a:gd name="T6" fmla="*/ 2147483647 w 411"/>
              <a:gd name="T7" fmla="*/ 2147483647 h 648"/>
              <a:gd name="T8" fmla="*/ 2147483647 w 411"/>
              <a:gd name="T9" fmla="*/ 0 h 648"/>
              <a:gd name="T10" fmla="*/ 2147483647 w 411"/>
              <a:gd name="T11" fmla="*/ 2147483647 h 648"/>
              <a:gd name="T12" fmla="*/ 2147483647 w 411"/>
              <a:gd name="T13" fmla="*/ 2147483647 h 648"/>
              <a:gd name="T14" fmla="*/ 2147483647 w 411"/>
              <a:gd name="T15" fmla="*/ 2147483647 h 648"/>
              <a:gd name="T16" fmla="*/ 0 w 411"/>
              <a:gd name="T17" fmla="*/ 2147483647 h 648"/>
              <a:gd name="T18" fmla="*/ 2147483647 w 411"/>
              <a:gd name="T19" fmla="*/ 2147483647 h 648"/>
              <a:gd name="T20" fmla="*/ 2147483647 w 411"/>
              <a:gd name="T21" fmla="*/ 2147483647 h 648"/>
              <a:gd name="T22" fmla="*/ 2147483647 w 411"/>
              <a:gd name="T23" fmla="*/ 2147483647 h 648"/>
              <a:gd name="T24" fmla="*/ 2147483647 w 411"/>
              <a:gd name="T25" fmla="*/ 2147483647 h 648"/>
              <a:gd name="T26" fmla="*/ 2147483647 w 411"/>
              <a:gd name="T27" fmla="*/ 2147483647 h 648"/>
              <a:gd name="T28" fmla="*/ 2147483647 w 411"/>
              <a:gd name="T29" fmla="*/ 2147483647 h 648"/>
              <a:gd name="T30" fmla="*/ 2147483647 w 411"/>
              <a:gd name="T31" fmla="*/ 2147483647 h 648"/>
              <a:gd name="T32" fmla="*/ 2147483647 w 411"/>
              <a:gd name="T33" fmla="*/ 2147483647 h 648"/>
              <a:gd name="T34" fmla="*/ 2147483647 w 411"/>
              <a:gd name="T35" fmla="*/ 2147483647 h 648"/>
              <a:gd name="T36" fmla="*/ 2147483647 w 411"/>
              <a:gd name="T37" fmla="*/ 2147483647 h 648"/>
              <a:gd name="T38" fmla="*/ 2147483647 w 411"/>
              <a:gd name="T39" fmla="*/ 2147483647 h 648"/>
              <a:gd name="T40" fmla="*/ 2147483647 w 411"/>
              <a:gd name="T41" fmla="*/ 2147483647 h 648"/>
              <a:gd name="T42" fmla="*/ 2147483647 w 411"/>
              <a:gd name="T43" fmla="*/ 2147483647 h 648"/>
              <a:gd name="T44" fmla="*/ 2147483647 w 411"/>
              <a:gd name="T45" fmla="*/ 2147483647 h 648"/>
              <a:gd name="T46" fmla="*/ 2147483647 w 411"/>
              <a:gd name="T47" fmla="*/ 2147483647 h 648"/>
              <a:gd name="T48" fmla="*/ 2147483647 w 411"/>
              <a:gd name="T49" fmla="*/ 2147483647 h 648"/>
              <a:gd name="T50" fmla="*/ 2147483647 w 411"/>
              <a:gd name="T51" fmla="*/ 2147483647 h 648"/>
              <a:gd name="T52" fmla="*/ 2147483647 w 411"/>
              <a:gd name="T53" fmla="*/ 2147483647 h 648"/>
              <a:gd name="T54" fmla="*/ 2147483647 w 411"/>
              <a:gd name="T55" fmla="*/ 2147483647 h 648"/>
              <a:gd name="T56" fmla="*/ 2147483647 w 411"/>
              <a:gd name="T57" fmla="*/ 2147483647 h 648"/>
              <a:gd name="T58" fmla="*/ 2147483647 w 411"/>
              <a:gd name="T59" fmla="*/ 2147483647 h 648"/>
              <a:gd name="T60" fmla="*/ 2147483647 w 411"/>
              <a:gd name="T61" fmla="*/ 2147483647 h 648"/>
              <a:gd name="T62" fmla="*/ 2147483647 w 411"/>
              <a:gd name="T63" fmla="*/ 2147483647 h 648"/>
              <a:gd name="T64" fmla="*/ 2147483647 w 411"/>
              <a:gd name="T65" fmla="*/ 2147483647 h 648"/>
              <a:gd name="T66" fmla="*/ 2147483647 w 411"/>
              <a:gd name="T67" fmla="*/ 2147483647 h 648"/>
              <a:gd name="T68" fmla="*/ 2147483647 w 411"/>
              <a:gd name="T69" fmla="*/ 2147483647 h 648"/>
              <a:gd name="T70" fmla="*/ 2147483647 w 411"/>
              <a:gd name="T71" fmla="*/ 2147483647 h 648"/>
              <a:gd name="T72" fmla="*/ 2147483647 w 411"/>
              <a:gd name="T73" fmla="*/ 2147483647 h 648"/>
              <a:gd name="T74" fmla="*/ 2147483647 w 411"/>
              <a:gd name="T75" fmla="*/ 2147483647 h 648"/>
              <a:gd name="T76" fmla="*/ 2147483647 w 411"/>
              <a:gd name="T77" fmla="*/ 2147483647 h 648"/>
              <a:gd name="T78" fmla="*/ 2147483647 w 411"/>
              <a:gd name="T79" fmla="*/ 2147483647 h 648"/>
              <a:gd name="T80" fmla="*/ 2147483647 w 411"/>
              <a:gd name="T81" fmla="*/ 2147483647 h 648"/>
              <a:gd name="T82" fmla="*/ 2147483647 w 411"/>
              <a:gd name="T83" fmla="*/ 2147483647 h 648"/>
              <a:gd name="T84" fmla="*/ 2147483647 w 411"/>
              <a:gd name="T85" fmla="*/ 2147483647 h 648"/>
              <a:gd name="T86" fmla="*/ 2147483647 w 411"/>
              <a:gd name="T87" fmla="*/ 2147483647 h 648"/>
              <a:gd name="T88" fmla="*/ 2147483647 w 411"/>
              <a:gd name="T89" fmla="*/ 2147483647 h 648"/>
              <a:gd name="T90" fmla="*/ 2147483647 w 411"/>
              <a:gd name="T91" fmla="*/ 2147483647 h 648"/>
              <a:gd name="T92" fmla="*/ 2147483647 w 411"/>
              <a:gd name="T93" fmla="*/ 2147483647 h 648"/>
              <a:gd name="T94" fmla="*/ 2147483647 w 411"/>
              <a:gd name="T95" fmla="*/ 2147483647 h 648"/>
              <a:gd name="T96" fmla="*/ 2147483647 w 411"/>
              <a:gd name="T97" fmla="*/ 2147483647 h 64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11"/>
              <a:gd name="T148" fmla="*/ 0 h 648"/>
              <a:gd name="T149" fmla="*/ 411 w 411"/>
              <a:gd name="T150" fmla="*/ 648 h 64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11" h="648">
                <a:moveTo>
                  <a:pt x="369" y="0"/>
                </a:moveTo>
                <a:lnTo>
                  <a:pt x="354" y="0"/>
                </a:lnTo>
                <a:lnTo>
                  <a:pt x="352" y="7"/>
                </a:lnTo>
                <a:lnTo>
                  <a:pt x="350" y="14"/>
                </a:lnTo>
                <a:lnTo>
                  <a:pt x="347" y="19"/>
                </a:lnTo>
                <a:lnTo>
                  <a:pt x="345" y="25"/>
                </a:lnTo>
                <a:lnTo>
                  <a:pt x="340" y="30"/>
                </a:lnTo>
                <a:lnTo>
                  <a:pt x="334" y="33"/>
                </a:lnTo>
                <a:lnTo>
                  <a:pt x="328" y="36"/>
                </a:lnTo>
                <a:lnTo>
                  <a:pt x="320" y="36"/>
                </a:lnTo>
                <a:lnTo>
                  <a:pt x="310" y="35"/>
                </a:lnTo>
                <a:lnTo>
                  <a:pt x="298" y="30"/>
                </a:lnTo>
                <a:lnTo>
                  <a:pt x="284" y="24"/>
                </a:lnTo>
                <a:lnTo>
                  <a:pt x="268" y="18"/>
                </a:lnTo>
                <a:lnTo>
                  <a:pt x="251" y="11"/>
                </a:lnTo>
                <a:lnTo>
                  <a:pt x="230" y="5"/>
                </a:lnTo>
                <a:lnTo>
                  <a:pt x="220" y="3"/>
                </a:lnTo>
                <a:lnTo>
                  <a:pt x="208" y="1"/>
                </a:lnTo>
                <a:lnTo>
                  <a:pt x="196" y="0"/>
                </a:lnTo>
                <a:lnTo>
                  <a:pt x="184" y="0"/>
                </a:lnTo>
                <a:lnTo>
                  <a:pt x="165" y="0"/>
                </a:lnTo>
                <a:lnTo>
                  <a:pt x="147" y="3"/>
                </a:lnTo>
                <a:lnTo>
                  <a:pt x="130" y="7"/>
                </a:lnTo>
                <a:lnTo>
                  <a:pt x="114" y="12"/>
                </a:lnTo>
                <a:lnTo>
                  <a:pt x="97" y="18"/>
                </a:lnTo>
                <a:lnTo>
                  <a:pt x="82" y="28"/>
                </a:lnTo>
                <a:lnTo>
                  <a:pt x="68" y="37"/>
                </a:lnTo>
                <a:lnTo>
                  <a:pt x="56" y="47"/>
                </a:lnTo>
                <a:lnTo>
                  <a:pt x="44" y="59"/>
                </a:lnTo>
                <a:lnTo>
                  <a:pt x="33" y="72"/>
                </a:lnTo>
                <a:lnTo>
                  <a:pt x="24" y="86"/>
                </a:lnTo>
                <a:lnTo>
                  <a:pt x="16" y="100"/>
                </a:lnTo>
                <a:lnTo>
                  <a:pt x="10" y="116"/>
                </a:lnTo>
                <a:lnTo>
                  <a:pt x="5" y="133"/>
                </a:lnTo>
                <a:lnTo>
                  <a:pt x="2" y="149"/>
                </a:lnTo>
                <a:lnTo>
                  <a:pt x="0" y="168"/>
                </a:lnTo>
                <a:lnTo>
                  <a:pt x="2" y="183"/>
                </a:lnTo>
                <a:lnTo>
                  <a:pt x="5" y="199"/>
                </a:lnTo>
                <a:lnTo>
                  <a:pt x="9" y="214"/>
                </a:lnTo>
                <a:lnTo>
                  <a:pt x="16" y="228"/>
                </a:lnTo>
                <a:lnTo>
                  <a:pt x="23" y="241"/>
                </a:lnTo>
                <a:lnTo>
                  <a:pt x="31" y="254"/>
                </a:lnTo>
                <a:lnTo>
                  <a:pt x="41" y="267"/>
                </a:lnTo>
                <a:lnTo>
                  <a:pt x="53" y="278"/>
                </a:lnTo>
                <a:lnTo>
                  <a:pt x="65" y="289"/>
                </a:lnTo>
                <a:lnTo>
                  <a:pt x="76" y="299"/>
                </a:lnTo>
                <a:lnTo>
                  <a:pt x="90" y="310"/>
                </a:lnTo>
                <a:lnTo>
                  <a:pt x="104" y="319"/>
                </a:lnTo>
                <a:lnTo>
                  <a:pt x="135" y="338"/>
                </a:lnTo>
                <a:lnTo>
                  <a:pt x="165" y="354"/>
                </a:lnTo>
                <a:lnTo>
                  <a:pt x="195" y="372"/>
                </a:lnTo>
                <a:lnTo>
                  <a:pt x="226" y="387"/>
                </a:lnTo>
                <a:lnTo>
                  <a:pt x="254" y="404"/>
                </a:lnTo>
                <a:lnTo>
                  <a:pt x="277" y="422"/>
                </a:lnTo>
                <a:lnTo>
                  <a:pt x="289" y="432"/>
                </a:lnTo>
                <a:lnTo>
                  <a:pt x="298" y="442"/>
                </a:lnTo>
                <a:lnTo>
                  <a:pt x="307" y="452"/>
                </a:lnTo>
                <a:lnTo>
                  <a:pt x="314" y="463"/>
                </a:lnTo>
                <a:lnTo>
                  <a:pt x="321" y="473"/>
                </a:lnTo>
                <a:lnTo>
                  <a:pt x="325" y="486"/>
                </a:lnTo>
                <a:lnTo>
                  <a:pt x="328" y="498"/>
                </a:lnTo>
                <a:lnTo>
                  <a:pt x="329" y="510"/>
                </a:lnTo>
                <a:lnTo>
                  <a:pt x="328" y="523"/>
                </a:lnTo>
                <a:lnTo>
                  <a:pt x="326" y="535"/>
                </a:lnTo>
                <a:lnTo>
                  <a:pt x="322" y="545"/>
                </a:lnTo>
                <a:lnTo>
                  <a:pt x="319" y="556"/>
                </a:lnTo>
                <a:lnTo>
                  <a:pt x="313" y="564"/>
                </a:lnTo>
                <a:lnTo>
                  <a:pt x="306" y="572"/>
                </a:lnTo>
                <a:lnTo>
                  <a:pt x="299" y="579"/>
                </a:lnTo>
                <a:lnTo>
                  <a:pt x="291" y="586"/>
                </a:lnTo>
                <a:lnTo>
                  <a:pt x="282" y="592"/>
                </a:lnTo>
                <a:lnTo>
                  <a:pt x="272" y="597"/>
                </a:lnTo>
                <a:lnTo>
                  <a:pt x="262" y="601"/>
                </a:lnTo>
                <a:lnTo>
                  <a:pt x="252" y="605"/>
                </a:lnTo>
                <a:lnTo>
                  <a:pt x="241" y="607"/>
                </a:lnTo>
                <a:lnTo>
                  <a:pt x="229" y="610"/>
                </a:lnTo>
                <a:lnTo>
                  <a:pt x="217" y="611"/>
                </a:lnTo>
                <a:lnTo>
                  <a:pt x="206" y="611"/>
                </a:lnTo>
                <a:lnTo>
                  <a:pt x="195" y="611"/>
                </a:lnTo>
                <a:lnTo>
                  <a:pt x="184" y="610"/>
                </a:lnTo>
                <a:lnTo>
                  <a:pt x="170" y="607"/>
                </a:lnTo>
                <a:lnTo>
                  <a:pt x="157" y="605"/>
                </a:lnTo>
                <a:lnTo>
                  <a:pt x="143" y="600"/>
                </a:lnTo>
                <a:lnTo>
                  <a:pt x="128" y="594"/>
                </a:lnTo>
                <a:lnTo>
                  <a:pt x="114" y="587"/>
                </a:lnTo>
                <a:lnTo>
                  <a:pt x="100" y="579"/>
                </a:lnTo>
                <a:lnTo>
                  <a:pt x="86" y="570"/>
                </a:lnTo>
                <a:lnTo>
                  <a:pt x="73" y="557"/>
                </a:lnTo>
                <a:lnTo>
                  <a:pt x="61" y="543"/>
                </a:lnTo>
                <a:lnTo>
                  <a:pt x="51" y="527"/>
                </a:lnTo>
                <a:lnTo>
                  <a:pt x="46" y="517"/>
                </a:lnTo>
                <a:lnTo>
                  <a:pt x="41" y="508"/>
                </a:lnTo>
                <a:lnTo>
                  <a:pt x="37" y="498"/>
                </a:lnTo>
                <a:lnTo>
                  <a:pt x="33" y="486"/>
                </a:lnTo>
                <a:lnTo>
                  <a:pt x="30" y="474"/>
                </a:lnTo>
                <a:lnTo>
                  <a:pt x="27" y="463"/>
                </a:lnTo>
                <a:lnTo>
                  <a:pt x="25" y="450"/>
                </a:lnTo>
                <a:lnTo>
                  <a:pt x="24" y="436"/>
                </a:lnTo>
                <a:lnTo>
                  <a:pt x="6" y="436"/>
                </a:lnTo>
                <a:lnTo>
                  <a:pt x="6" y="648"/>
                </a:lnTo>
                <a:lnTo>
                  <a:pt x="24" y="648"/>
                </a:lnTo>
                <a:lnTo>
                  <a:pt x="25" y="641"/>
                </a:lnTo>
                <a:lnTo>
                  <a:pt x="26" y="634"/>
                </a:lnTo>
                <a:lnTo>
                  <a:pt x="27" y="628"/>
                </a:lnTo>
                <a:lnTo>
                  <a:pt x="31" y="624"/>
                </a:lnTo>
                <a:lnTo>
                  <a:pt x="34" y="619"/>
                </a:lnTo>
                <a:lnTo>
                  <a:pt x="39" y="615"/>
                </a:lnTo>
                <a:lnTo>
                  <a:pt x="45" y="613"/>
                </a:lnTo>
                <a:lnTo>
                  <a:pt x="52" y="613"/>
                </a:lnTo>
                <a:lnTo>
                  <a:pt x="60" y="613"/>
                </a:lnTo>
                <a:lnTo>
                  <a:pt x="68" y="614"/>
                </a:lnTo>
                <a:lnTo>
                  <a:pt x="75" y="615"/>
                </a:lnTo>
                <a:lnTo>
                  <a:pt x="83" y="618"/>
                </a:lnTo>
                <a:lnTo>
                  <a:pt x="100" y="624"/>
                </a:lnTo>
                <a:lnTo>
                  <a:pt x="117" y="628"/>
                </a:lnTo>
                <a:lnTo>
                  <a:pt x="137" y="636"/>
                </a:lnTo>
                <a:lnTo>
                  <a:pt x="159" y="642"/>
                </a:lnTo>
                <a:lnTo>
                  <a:pt x="172" y="645"/>
                </a:lnTo>
                <a:lnTo>
                  <a:pt x="186" y="646"/>
                </a:lnTo>
                <a:lnTo>
                  <a:pt x="201" y="647"/>
                </a:lnTo>
                <a:lnTo>
                  <a:pt x="216" y="648"/>
                </a:lnTo>
                <a:lnTo>
                  <a:pt x="238" y="647"/>
                </a:lnTo>
                <a:lnTo>
                  <a:pt x="258" y="645"/>
                </a:lnTo>
                <a:lnTo>
                  <a:pt x="278" y="640"/>
                </a:lnTo>
                <a:lnTo>
                  <a:pt x="296" y="633"/>
                </a:lnTo>
                <a:lnTo>
                  <a:pt x="313" y="626"/>
                </a:lnTo>
                <a:lnTo>
                  <a:pt x="329" y="617"/>
                </a:lnTo>
                <a:lnTo>
                  <a:pt x="345" y="606"/>
                </a:lnTo>
                <a:lnTo>
                  <a:pt x="357" y="594"/>
                </a:lnTo>
                <a:lnTo>
                  <a:pt x="370" y="582"/>
                </a:lnTo>
                <a:lnTo>
                  <a:pt x="381" y="569"/>
                </a:lnTo>
                <a:lnTo>
                  <a:pt x="390" y="554"/>
                </a:lnTo>
                <a:lnTo>
                  <a:pt x="397" y="538"/>
                </a:lnTo>
                <a:lnTo>
                  <a:pt x="403" y="522"/>
                </a:lnTo>
                <a:lnTo>
                  <a:pt x="408" y="505"/>
                </a:lnTo>
                <a:lnTo>
                  <a:pt x="410" y="487"/>
                </a:lnTo>
                <a:lnTo>
                  <a:pt x="411" y="468"/>
                </a:lnTo>
                <a:lnTo>
                  <a:pt x="410" y="452"/>
                </a:lnTo>
                <a:lnTo>
                  <a:pt x="408" y="436"/>
                </a:lnTo>
                <a:lnTo>
                  <a:pt x="403" y="422"/>
                </a:lnTo>
                <a:lnTo>
                  <a:pt x="396" y="407"/>
                </a:lnTo>
                <a:lnTo>
                  <a:pt x="389" y="394"/>
                </a:lnTo>
                <a:lnTo>
                  <a:pt x="380" y="381"/>
                </a:lnTo>
                <a:lnTo>
                  <a:pt x="369" y="369"/>
                </a:lnTo>
                <a:lnTo>
                  <a:pt x="357" y="359"/>
                </a:lnTo>
                <a:lnTo>
                  <a:pt x="346" y="347"/>
                </a:lnTo>
                <a:lnTo>
                  <a:pt x="332" y="337"/>
                </a:lnTo>
                <a:lnTo>
                  <a:pt x="318" y="327"/>
                </a:lnTo>
                <a:lnTo>
                  <a:pt x="304" y="317"/>
                </a:lnTo>
                <a:lnTo>
                  <a:pt x="272" y="299"/>
                </a:lnTo>
                <a:lnTo>
                  <a:pt x="242" y="282"/>
                </a:lnTo>
                <a:lnTo>
                  <a:pt x="210" y="266"/>
                </a:lnTo>
                <a:lnTo>
                  <a:pt x="179" y="249"/>
                </a:lnTo>
                <a:lnTo>
                  <a:pt x="151" y="232"/>
                </a:lnTo>
                <a:lnTo>
                  <a:pt x="124" y="215"/>
                </a:lnTo>
                <a:lnTo>
                  <a:pt x="114" y="206"/>
                </a:lnTo>
                <a:lnTo>
                  <a:pt x="103" y="197"/>
                </a:lnTo>
                <a:lnTo>
                  <a:pt x="94" y="187"/>
                </a:lnTo>
                <a:lnTo>
                  <a:pt x="86" y="178"/>
                </a:lnTo>
                <a:lnTo>
                  <a:pt x="80" y="168"/>
                </a:lnTo>
                <a:lnTo>
                  <a:pt x="75" y="157"/>
                </a:lnTo>
                <a:lnTo>
                  <a:pt x="73" y="145"/>
                </a:lnTo>
                <a:lnTo>
                  <a:pt x="72" y="134"/>
                </a:lnTo>
                <a:lnTo>
                  <a:pt x="72" y="123"/>
                </a:lnTo>
                <a:lnTo>
                  <a:pt x="74" y="114"/>
                </a:lnTo>
                <a:lnTo>
                  <a:pt x="77" y="105"/>
                </a:lnTo>
                <a:lnTo>
                  <a:pt x="81" y="95"/>
                </a:lnTo>
                <a:lnTo>
                  <a:pt x="86" y="86"/>
                </a:lnTo>
                <a:lnTo>
                  <a:pt x="91" y="78"/>
                </a:lnTo>
                <a:lnTo>
                  <a:pt x="98" y="71"/>
                </a:lnTo>
                <a:lnTo>
                  <a:pt x="105" y="64"/>
                </a:lnTo>
                <a:lnTo>
                  <a:pt x="114" y="58"/>
                </a:lnTo>
                <a:lnTo>
                  <a:pt x="123" y="52"/>
                </a:lnTo>
                <a:lnTo>
                  <a:pt x="131" y="47"/>
                </a:lnTo>
                <a:lnTo>
                  <a:pt x="140" y="44"/>
                </a:lnTo>
                <a:lnTo>
                  <a:pt x="150" y="40"/>
                </a:lnTo>
                <a:lnTo>
                  <a:pt x="160" y="38"/>
                </a:lnTo>
                <a:lnTo>
                  <a:pt x="170" y="37"/>
                </a:lnTo>
                <a:lnTo>
                  <a:pt x="180" y="36"/>
                </a:lnTo>
                <a:lnTo>
                  <a:pt x="199" y="37"/>
                </a:lnTo>
                <a:lnTo>
                  <a:pt x="216" y="39"/>
                </a:lnTo>
                <a:lnTo>
                  <a:pt x="234" y="44"/>
                </a:lnTo>
                <a:lnTo>
                  <a:pt x="250" y="50"/>
                </a:lnTo>
                <a:lnTo>
                  <a:pt x="263" y="58"/>
                </a:lnTo>
                <a:lnTo>
                  <a:pt x="277" y="67"/>
                </a:lnTo>
                <a:lnTo>
                  <a:pt x="290" y="77"/>
                </a:lnTo>
                <a:lnTo>
                  <a:pt x="303" y="88"/>
                </a:lnTo>
                <a:lnTo>
                  <a:pt x="313" y="101"/>
                </a:lnTo>
                <a:lnTo>
                  <a:pt x="322" y="115"/>
                </a:lnTo>
                <a:lnTo>
                  <a:pt x="331" y="130"/>
                </a:lnTo>
                <a:lnTo>
                  <a:pt x="338" y="145"/>
                </a:lnTo>
                <a:lnTo>
                  <a:pt x="343" y="163"/>
                </a:lnTo>
                <a:lnTo>
                  <a:pt x="348" y="179"/>
                </a:lnTo>
                <a:lnTo>
                  <a:pt x="352" y="197"/>
                </a:lnTo>
                <a:lnTo>
                  <a:pt x="354" y="215"/>
                </a:lnTo>
                <a:lnTo>
                  <a:pt x="369" y="215"/>
                </a:lnTo>
                <a:lnTo>
                  <a:pt x="3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5" name="Freeform 1295"/>
          <p:cNvSpPr>
            <a:spLocks/>
          </p:cNvSpPr>
          <p:nvPr/>
        </p:nvSpPr>
        <p:spPr bwMode="auto">
          <a:xfrm>
            <a:off x="3963988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8" y="71"/>
                </a:lnTo>
                <a:lnTo>
                  <a:pt x="179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2" y="33"/>
                </a:lnTo>
                <a:lnTo>
                  <a:pt x="198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5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5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8" y="591"/>
                </a:lnTo>
                <a:lnTo>
                  <a:pt x="192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79" y="558"/>
                </a:lnTo>
                <a:lnTo>
                  <a:pt x="178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6" name="Freeform 1296"/>
          <p:cNvSpPr>
            <a:spLocks/>
          </p:cNvSpPr>
          <p:nvPr/>
        </p:nvSpPr>
        <p:spPr bwMode="auto">
          <a:xfrm>
            <a:off x="4033838" y="2374900"/>
            <a:ext cx="95250" cy="112713"/>
          </a:xfrm>
          <a:custGeom>
            <a:avLst/>
            <a:gdLst>
              <a:gd name="T0" fmla="*/ 2147483647 w 517"/>
              <a:gd name="T1" fmla="*/ 2147483647 h 620"/>
              <a:gd name="T2" fmla="*/ 2147483647 w 517"/>
              <a:gd name="T3" fmla="*/ 2147483647 h 620"/>
              <a:gd name="T4" fmla="*/ 2147483647 w 517"/>
              <a:gd name="T5" fmla="*/ 2147483647 h 620"/>
              <a:gd name="T6" fmla="*/ 2147483647 w 517"/>
              <a:gd name="T7" fmla="*/ 2147483647 h 620"/>
              <a:gd name="T8" fmla="*/ 2147483647 w 517"/>
              <a:gd name="T9" fmla="*/ 2147483647 h 620"/>
              <a:gd name="T10" fmla="*/ 2147483647 w 517"/>
              <a:gd name="T11" fmla="*/ 2147483647 h 620"/>
              <a:gd name="T12" fmla="*/ 2147483647 w 517"/>
              <a:gd name="T13" fmla="*/ 2147483647 h 620"/>
              <a:gd name="T14" fmla="*/ 2147483647 w 517"/>
              <a:gd name="T15" fmla="*/ 2147483647 h 620"/>
              <a:gd name="T16" fmla="*/ 2147483647 w 517"/>
              <a:gd name="T17" fmla="*/ 2147483647 h 620"/>
              <a:gd name="T18" fmla="*/ 2147483647 w 517"/>
              <a:gd name="T19" fmla="*/ 0 h 620"/>
              <a:gd name="T20" fmla="*/ 0 w 517"/>
              <a:gd name="T21" fmla="*/ 2147483647 h 620"/>
              <a:gd name="T22" fmla="*/ 2147483647 w 517"/>
              <a:gd name="T23" fmla="*/ 2147483647 h 620"/>
              <a:gd name="T24" fmla="*/ 2147483647 w 517"/>
              <a:gd name="T25" fmla="*/ 2147483647 h 620"/>
              <a:gd name="T26" fmla="*/ 2147483647 w 517"/>
              <a:gd name="T27" fmla="*/ 2147483647 h 620"/>
              <a:gd name="T28" fmla="*/ 2147483647 w 517"/>
              <a:gd name="T29" fmla="*/ 2147483647 h 620"/>
              <a:gd name="T30" fmla="*/ 2147483647 w 517"/>
              <a:gd name="T31" fmla="*/ 2147483647 h 620"/>
              <a:gd name="T32" fmla="*/ 2147483647 w 517"/>
              <a:gd name="T33" fmla="*/ 2147483647 h 620"/>
              <a:gd name="T34" fmla="*/ 2147483647 w 517"/>
              <a:gd name="T35" fmla="*/ 2147483647 h 620"/>
              <a:gd name="T36" fmla="*/ 2147483647 w 517"/>
              <a:gd name="T37" fmla="*/ 2147483647 h 620"/>
              <a:gd name="T38" fmla="*/ 2147483647 w 517"/>
              <a:gd name="T39" fmla="*/ 2147483647 h 620"/>
              <a:gd name="T40" fmla="*/ 2147483647 w 517"/>
              <a:gd name="T41" fmla="*/ 2147483647 h 620"/>
              <a:gd name="T42" fmla="*/ 2147483647 w 517"/>
              <a:gd name="T43" fmla="*/ 2147483647 h 620"/>
              <a:gd name="T44" fmla="*/ 2147483647 w 517"/>
              <a:gd name="T45" fmla="*/ 2147483647 h 620"/>
              <a:gd name="T46" fmla="*/ 2147483647 w 517"/>
              <a:gd name="T47" fmla="*/ 2147483647 h 620"/>
              <a:gd name="T48" fmla="*/ 2147483647 w 517"/>
              <a:gd name="T49" fmla="*/ 2147483647 h 620"/>
              <a:gd name="T50" fmla="*/ 2147483647 w 517"/>
              <a:gd name="T51" fmla="*/ 2147483647 h 620"/>
              <a:gd name="T52" fmla="*/ 2147483647 w 517"/>
              <a:gd name="T53" fmla="*/ 2147483647 h 620"/>
              <a:gd name="T54" fmla="*/ 2147483647 w 517"/>
              <a:gd name="T55" fmla="*/ 2147483647 h 620"/>
              <a:gd name="T56" fmla="*/ 2147483647 w 517"/>
              <a:gd name="T57" fmla="*/ 2147483647 h 620"/>
              <a:gd name="T58" fmla="*/ 2147483647 w 517"/>
              <a:gd name="T59" fmla="*/ 2147483647 h 620"/>
              <a:gd name="T60" fmla="*/ 2147483647 w 517"/>
              <a:gd name="T61" fmla="*/ 2147483647 h 620"/>
              <a:gd name="T62" fmla="*/ 2147483647 w 517"/>
              <a:gd name="T63" fmla="*/ 2147483647 h 620"/>
              <a:gd name="T64" fmla="*/ 2147483647 w 517"/>
              <a:gd name="T65" fmla="*/ 2147483647 h 620"/>
              <a:gd name="T66" fmla="*/ 2147483647 w 517"/>
              <a:gd name="T67" fmla="*/ 2147483647 h 620"/>
              <a:gd name="T68" fmla="*/ 2147483647 w 517"/>
              <a:gd name="T69" fmla="*/ 2147483647 h 620"/>
              <a:gd name="T70" fmla="*/ 2147483647 w 517"/>
              <a:gd name="T71" fmla="*/ 2147483647 h 62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17"/>
              <a:gd name="T109" fmla="*/ 0 h 620"/>
              <a:gd name="T110" fmla="*/ 517 w 517"/>
              <a:gd name="T111" fmla="*/ 620 h 62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17" h="620">
                <a:moveTo>
                  <a:pt x="301" y="42"/>
                </a:moveTo>
                <a:lnTo>
                  <a:pt x="396" y="42"/>
                </a:lnTo>
                <a:lnTo>
                  <a:pt x="410" y="42"/>
                </a:lnTo>
                <a:lnTo>
                  <a:pt x="423" y="44"/>
                </a:lnTo>
                <a:lnTo>
                  <a:pt x="434" y="46"/>
                </a:lnTo>
                <a:lnTo>
                  <a:pt x="445" y="50"/>
                </a:lnTo>
                <a:lnTo>
                  <a:pt x="453" y="54"/>
                </a:lnTo>
                <a:lnTo>
                  <a:pt x="461" y="59"/>
                </a:lnTo>
                <a:lnTo>
                  <a:pt x="468" y="65"/>
                </a:lnTo>
                <a:lnTo>
                  <a:pt x="475" y="72"/>
                </a:lnTo>
                <a:lnTo>
                  <a:pt x="481" y="79"/>
                </a:lnTo>
                <a:lnTo>
                  <a:pt x="486" y="87"/>
                </a:lnTo>
                <a:lnTo>
                  <a:pt x="489" y="96"/>
                </a:lnTo>
                <a:lnTo>
                  <a:pt x="493" y="106"/>
                </a:lnTo>
                <a:lnTo>
                  <a:pt x="495" y="115"/>
                </a:lnTo>
                <a:lnTo>
                  <a:pt x="497" y="126"/>
                </a:lnTo>
                <a:lnTo>
                  <a:pt x="498" y="135"/>
                </a:lnTo>
                <a:lnTo>
                  <a:pt x="500" y="147"/>
                </a:lnTo>
                <a:lnTo>
                  <a:pt x="517" y="147"/>
                </a:lnTo>
                <a:lnTo>
                  <a:pt x="510" y="0"/>
                </a:lnTo>
                <a:lnTo>
                  <a:pt x="7" y="0"/>
                </a:lnTo>
                <a:lnTo>
                  <a:pt x="0" y="147"/>
                </a:lnTo>
                <a:lnTo>
                  <a:pt x="18" y="147"/>
                </a:lnTo>
                <a:lnTo>
                  <a:pt x="18" y="135"/>
                </a:lnTo>
                <a:lnTo>
                  <a:pt x="20" y="126"/>
                </a:lnTo>
                <a:lnTo>
                  <a:pt x="21" y="115"/>
                </a:lnTo>
                <a:lnTo>
                  <a:pt x="25" y="106"/>
                </a:lnTo>
                <a:lnTo>
                  <a:pt x="27" y="96"/>
                </a:lnTo>
                <a:lnTo>
                  <a:pt x="32" y="87"/>
                </a:lnTo>
                <a:lnTo>
                  <a:pt x="37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5" y="54"/>
                </a:lnTo>
                <a:lnTo>
                  <a:pt x="73" y="50"/>
                </a:lnTo>
                <a:lnTo>
                  <a:pt x="83" y="46"/>
                </a:lnTo>
                <a:lnTo>
                  <a:pt x="95" y="44"/>
                </a:lnTo>
                <a:lnTo>
                  <a:pt x="108" y="42"/>
                </a:lnTo>
                <a:lnTo>
                  <a:pt x="122" y="42"/>
                </a:lnTo>
                <a:lnTo>
                  <a:pt x="215" y="42"/>
                </a:lnTo>
                <a:lnTo>
                  <a:pt x="215" y="500"/>
                </a:lnTo>
                <a:lnTo>
                  <a:pt x="215" y="528"/>
                </a:lnTo>
                <a:lnTo>
                  <a:pt x="214" y="550"/>
                </a:lnTo>
                <a:lnTo>
                  <a:pt x="213" y="558"/>
                </a:lnTo>
                <a:lnTo>
                  <a:pt x="210" y="568"/>
                </a:lnTo>
                <a:lnTo>
                  <a:pt x="208" y="575"/>
                </a:lnTo>
                <a:lnTo>
                  <a:pt x="205" y="580"/>
                </a:lnTo>
                <a:lnTo>
                  <a:pt x="200" y="586"/>
                </a:lnTo>
                <a:lnTo>
                  <a:pt x="194" y="591"/>
                </a:lnTo>
                <a:lnTo>
                  <a:pt x="187" y="594"/>
                </a:lnTo>
                <a:lnTo>
                  <a:pt x="178" y="598"/>
                </a:lnTo>
                <a:lnTo>
                  <a:pt x="167" y="600"/>
                </a:lnTo>
                <a:lnTo>
                  <a:pt x="156" y="601"/>
                </a:lnTo>
                <a:lnTo>
                  <a:pt x="142" y="603"/>
                </a:lnTo>
                <a:lnTo>
                  <a:pt x="126" y="603"/>
                </a:lnTo>
                <a:lnTo>
                  <a:pt x="126" y="620"/>
                </a:lnTo>
                <a:lnTo>
                  <a:pt x="391" y="620"/>
                </a:lnTo>
                <a:lnTo>
                  <a:pt x="391" y="603"/>
                </a:lnTo>
                <a:lnTo>
                  <a:pt x="375" y="603"/>
                </a:lnTo>
                <a:lnTo>
                  <a:pt x="362" y="601"/>
                </a:lnTo>
                <a:lnTo>
                  <a:pt x="349" y="600"/>
                </a:lnTo>
                <a:lnTo>
                  <a:pt x="340" y="598"/>
                </a:lnTo>
                <a:lnTo>
                  <a:pt x="331" y="594"/>
                </a:lnTo>
                <a:lnTo>
                  <a:pt x="324" y="591"/>
                </a:lnTo>
                <a:lnTo>
                  <a:pt x="318" y="586"/>
                </a:lnTo>
                <a:lnTo>
                  <a:pt x="313" y="580"/>
                </a:lnTo>
                <a:lnTo>
                  <a:pt x="310" y="575"/>
                </a:lnTo>
                <a:lnTo>
                  <a:pt x="306" y="568"/>
                </a:lnTo>
                <a:lnTo>
                  <a:pt x="305" y="558"/>
                </a:lnTo>
                <a:lnTo>
                  <a:pt x="304" y="550"/>
                </a:lnTo>
                <a:lnTo>
                  <a:pt x="303" y="528"/>
                </a:lnTo>
                <a:lnTo>
                  <a:pt x="301" y="500"/>
                </a:lnTo>
                <a:lnTo>
                  <a:pt x="301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7" name="Freeform 1297"/>
          <p:cNvSpPr>
            <a:spLocks noEditPoints="1"/>
          </p:cNvSpPr>
          <p:nvPr/>
        </p:nvSpPr>
        <p:spPr bwMode="auto">
          <a:xfrm>
            <a:off x="4132263" y="2343150"/>
            <a:ext cx="120650" cy="144463"/>
          </a:xfrm>
          <a:custGeom>
            <a:avLst/>
            <a:gdLst>
              <a:gd name="T0" fmla="*/ 2147483647 w 657"/>
              <a:gd name="T1" fmla="*/ 2147483647 h 780"/>
              <a:gd name="T2" fmla="*/ 2147483647 w 657"/>
              <a:gd name="T3" fmla="*/ 2147483647 h 780"/>
              <a:gd name="T4" fmla="*/ 2147483647 w 657"/>
              <a:gd name="T5" fmla="*/ 2147483647 h 780"/>
              <a:gd name="T6" fmla="*/ 2147483647 w 657"/>
              <a:gd name="T7" fmla="*/ 2147483647 h 780"/>
              <a:gd name="T8" fmla="*/ 2147483647 w 657"/>
              <a:gd name="T9" fmla="*/ 2147483647 h 780"/>
              <a:gd name="T10" fmla="*/ 2147483647 w 657"/>
              <a:gd name="T11" fmla="*/ 2147483647 h 780"/>
              <a:gd name="T12" fmla="*/ 2147483647 w 657"/>
              <a:gd name="T13" fmla="*/ 2147483647 h 780"/>
              <a:gd name="T14" fmla="*/ 2147483647 w 657"/>
              <a:gd name="T15" fmla="*/ 2147483647 h 780"/>
              <a:gd name="T16" fmla="*/ 2147483647 w 657"/>
              <a:gd name="T17" fmla="*/ 2147483647 h 780"/>
              <a:gd name="T18" fmla="*/ 2147483647 w 657"/>
              <a:gd name="T19" fmla="*/ 2147483647 h 780"/>
              <a:gd name="T20" fmla="*/ 2147483647 w 657"/>
              <a:gd name="T21" fmla="*/ 2147483647 h 780"/>
              <a:gd name="T22" fmla="*/ 2147483647 w 657"/>
              <a:gd name="T23" fmla="*/ 2147483647 h 780"/>
              <a:gd name="T24" fmla="*/ 2147483647 w 657"/>
              <a:gd name="T25" fmla="*/ 2147483647 h 780"/>
              <a:gd name="T26" fmla="*/ 2147483647 w 657"/>
              <a:gd name="T27" fmla="*/ 2147483647 h 780"/>
              <a:gd name="T28" fmla="*/ 2147483647 w 657"/>
              <a:gd name="T29" fmla="*/ 2147483647 h 780"/>
              <a:gd name="T30" fmla="*/ 2147483647 w 657"/>
              <a:gd name="T31" fmla="*/ 2147483647 h 780"/>
              <a:gd name="T32" fmla="*/ 2147483647 w 657"/>
              <a:gd name="T33" fmla="*/ 2147483647 h 780"/>
              <a:gd name="T34" fmla="*/ 2147483647 w 657"/>
              <a:gd name="T35" fmla="*/ 2147483647 h 780"/>
              <a:gd name="T36" fmla="*/ 2147483647 w 657"/>
              <a:gd name="T37" fmla="*/ 2147483647 h 780"/>
              <a:gd name="T38" fmla="*/ 2147483647 w 657"/>
              <a:gd name="T39" fmla="*/ 2147483647 h 780"/>
              <a:gd name="T40" fmla="*/ 2147483647 w 657"/>
              <a:gd name="T41" fmla="*/ 2147483647 h 780"/>
              <a:gd name="T42" fmla="*/ 2147483647 w 657"/>
              <a:gd name="T43" fmla="*/ 2147483647 h 780"/>
              <a:gd name="T44" fmla="*/ 2147483647 w 657"/>
              <a:gd name="T45" fmla="*/ 2147483647 h 780"/>
              <a:gd name="T46" fmla="*/ 2147483647 w 657"/>
              <a:gd name="T47" fmla="*/ 2147483647 h 780"/>
              <a:gd name="T48" fmla="*/ 2147483647 w 657"/>
              <a:gd name="T49" fmla="*/ 2147483647 h 780"/>
              <a:gd name="T50" fmla="*/ 2147483647 w 657"/>
              <a:gd name="T51" fmla="*/ 2147483647 h 780"/>
              <a:gd name="T52" fmla="*/ 2147483647 w 657"/>
              <a:gd name="T53" fmla="*/ 2147483647 h 780"/>
              <a:gd name="T54" fmla="*/ 2147483647 w 657"/>
              <a:gd name="T55" fmla="*/ 2147483647 h 780"/>
              <a:gd name="T56" fmla="*/ 2147483647 w 657"/>
              <a:gd name="T57" fmla="*/ 2147483647 h 780"/>
              <a:gd name="T58" fmla="*/ 2147483647 w 657"/>
              <a:gd name="T59" fmla="*/ 2147483647 h 780"/>
              <a:gd name="T60" fmla="*/ 2147483647 w 657"/>
              <a:gd name="T61" fmla="*/ 2147483647 h 780"/>
              <a:gd name="T62" fmla="*/ 2147483647 w 657"/>
              <a:gd name="T63" fmla="*/ 2147483647 h 780"/>
              <a:gd name="T64" fmla="*/ 2147483647 w 657"/>
              <a:gd name="T65" fmla="*/ 2147483647 h 780"/>
              <a:gd name="T66" fmla="*/ 2147483647 w 657"/>
              <a:gd name="T67" fmla="*/ 2147483647 h 780"/>
              <a:gd name="T68" fmla="*/ 2147483647 w 657"/>
              <a:gd name="T69" fmla="*/ 2147483647 h 780"/>
              <a:gd name="T70" fmla="*/ 2147483647 w 657"/>
              <a:gd name="T71" fmla="*/ 2147483647 h 780"/>
              <a:gd name="T72" fmla="*/ 2147483647 w 657"/>
              <a:gd name="T73" fmla="*/ 2147483647 h 780"/>
              <a:gd name="T74" fmla="*/ 2147483647 w 657"/>
              <a:gd name="T75" fmla="*/ 2147483647 h 780"/>
              <a:gd name="T76" fmla="*/ 0 w 657"/>
              <a:gd name="T77" fmla="*/ 2147483647 h 780"/>
              <a:gd name="T78" fmla="*/ 2147483647 w 657"/>
              <a:gd name="T79" fmla="*/ 2147483647 h 780"/>
              <a:gd name="T80" fmla="*/ 2147483647 w 657"/>
              <a:gd name="T81" fmla="*/ 2147483647 h 780"/>
              <a:gd name="T82" fmla="*/ 2147483647 w 657"/>
              <a:gd name="T83" fmla="*/ 2147483647 h 780"/>
              <a:gd name="T84" fmla="*/ 2147483647 w 657"/>
              <a:gd name="T85" fmla="*/ 2147483647 h 780"/>
              <a:gd name="T86" fmla="*/ 2147483647 w 657"/>
              <a:gd name="T87" fmla="*/ 2147483647 h 780"/>
              <a:gd name="T88" fmla="*/ 2147483647 w 657"/>
              <a:gd name="T89" fmla="*/ 2147483647 h 780"/>
              <a:gd name="T90" fmla="*/ 2147483647 w 657"/>
              <a:gd name="T91" fmla="*/ 2147483647 h 780"/>
              <a:gd name="T92" fmla="*/ 2147483647 w 657"/>
              <a:gd name="T93" fmla="*/ 2147483647 h 7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57"/>
              <a:gd name="T142" fmla="*/ 0 h 780"/>
              <a:gd name="T143" fmla="*/ 657 w 657"/>
              <a:gd name="T144" fmla="*/ 780 h 7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57" h="780">
                <a:moveTo>
                  <a:pt x="248" y="102"/>
                </a:moveTo>
                <a:lnTo>
                  <a:pt x="259" y="101"/>
                </a:lnTo>
                <a:lnTo>
                  <a:pt x="268" y="99"/>
                </a:lnTo>
                <a:lnTo>
                  <a:pt x="277" y="94"/>
                </a:lnTo>
                <a:lnTo>
                  <a:pt x="284" y="88"/>
                </a:lnTo>
                <a:lnTo>
                  <a:pt x="291" y="80"/>
                </a:lnTo>
                <a:lnTo>
                  <a:pt x="295" y="72"/>
                </a:lnTo>
                <a:lnTo>
                  <a:pt x="297" y="63"/>
                </a:lnTo>
                <a:lnTo>
                  <a:pt x="298" y="52"/>
                </a:lnTo>
                <a:lnTo>
                  <a:pt x="297" y="42"/>
                </a:lnTo>
                <a:lnTo>
                  <a:pt x="295" y="31"/>
                </a:lnTo>
                <a:lnTo>
                  <a:pt x="291" y="22"/>
                </a:lnTo>
                <a:lnTo>
                  <a:pt x="284" y="15"/>
                </a:lnTo>
                <a:lnTo>
                  <a:pt x="277" y="8"/>
                </a:lnTo>
                <a:lnTo>
                  <a:pt x="268" y="3"/>
                </a:lnTo>
                <a:lnTo>
                  <a:pt x="259" y="1"/>
                </a:lnTo>
                <a:lnTo>
                  <a:pt x="248" y="0"/>
                </a:lnTo>
                <a:lnTo>
                  <a:pt x="239" y="1"/>
                </a:lnTo>
                <a:lnTo>
                  <a:pt x="229" y="3"/>
                </a:lnTo>
                <a:lnTo>
                  <a:pt x="220" y="8"/>
                </a:lnTo>
                <a:lnTo>
                  <a:pt x="213" y="15"/>
                </a:lnTo>
                <a:lnTo>
                  <a:pt x="206" y="22"/>
                </a:lnTo>
                <a:lnTo>
                  <a:pt x="201" y="31"/>
                </a:lnTo>
                <a:lnTo>
                  <a:pt x="199" y="42"/>
                </a:lnTo>
                <a:lnTo>
                  <a:pt x="198" y="52"/>
                </a:lnTo>
                <a:lnTo>
                  <a:pt x="199" y="63"/>
                </a:lnTo>
                <a:lnTo>
                  <a:pt x="201" y="72"/>
                </a:lnTo>
                <a:lnTo>
                  <a:pt x="206" y="80"/>
                </a:lnTo>
                <a:lnTo>
                  <a:pt x="213" y="88"/>
                </a:lnTo>
                <a:lnTo>
                  <a:pt x="220" y="94"/>
                </a:lnTo>
                <a:lnTo>
                  <a:pt x="229" y="99"/>
                </a:lnTo>
                <a:lnTo>
                  <a:pt x="239" y="101"/>
                </a:lnTo>
                <a:lnTo>
                  <a:pt x="248" y="102"/>
                </a:lnTo>
                <a:close/>
                <a:moveTo>
                  <a:pt x="408" y="102"/>
                </a:moveTo>
                <a:lnTo>
                  <a:pt x="418" y="101"/>
                </a:lnTo>
                <a:lnTo>
                  <a:pt x="428" y="99"/>
                </a:lnTo>
                <a:lnTo>
                  <a:pt x="437" y="94"/>
                </a:lnTo>
                <a:lnTo>
                  <a:pt x="444" y="88"/>
                </a:lnTo>
                <a:lnTo>
                  <a:pt x="450" y="80"/>
                </a:lnTo>
                <a:lnTo>
                  <a:pt x="455" y="72"/>
                </a:lnTo>
                <a:lnTo>
                  <a:pt x="458" y="63"/>
                </a:lnTo>
                <a:lnTo>
                  <a:pt x="459" y="52"/>
                </a:lnTo>
                <a:lnTo>
                  <a:pt x="458" y="42"/>
                </a:lnTo>
                <a:lnTo>
                  <a:pt x="455" y="31"/>
                </a:lnTo>
                <a:lnTo>
                  <a:pt x="450" y="22"/>
                </a:lnTo>
                <a:lnTo>
                  <a:pt x="444" y="15"/>
                </a:lnTo>
                <a:lnTo>
                  <a:pt x="437" y="8"/>
                </a:lnTo>
                <a:lnTo>
                  <a:pt x="428" y="3"/>
                </a:lnTo>
                <a:lnTo>
                  <a:pt x="418" y="1"/>
                </a:lnTo>
                <a:lnTo>
                  <a:pt x="408" y="0"/>
                </a:lnTo>
                <a:lnTo>
                  <a:pt x="399" y="1"/>
                </a:lnTo>
                <a:lnTo>
                  <a:pt x="388" y="3"/>
                </a:lnTo>
                <a:lnTo>
                  <a:pt x="380" y="8"/>
                </a:lnTo>
                <a:lnTo>
                  <a:pt x="373" y="15"/>
                </a:lnTo>
                <a:lnTo>
                  <a:pt x="366" y="22"/>
                </a:lnTo>
                <a:lnTo>
                  <a:pt x="361" y="31"/>
                </a:lnTo>
                <a:lnTo>
                  <a:pt x="359" y="42"/>
                </a:lnTo>
                <a:lnTo>
                  <a:pt x="358" y="52"/>
                </a:lnTo>
                <a:lnTo>
                  <a:pt x="359" y="63"/>
                </a:lnTo>
                <a:lnTo>
                  <a:pt x="361" y="72"/>
                </a:lnTo>
                <a:lnTo>
                  <a:pt x="366" y="80"/>
                </a:lnTo>
                <a:lnTo>
                  <a:pt x="373" y="88"/>
                </a:lnTo>
                <a:lnTo>
                  <a:pt x="380" y="94"/>
                </a:lnTo>
                <a:lnTo>
                  <a:pt x="388" y="99"/>
                </a:lnTo>
                <a:lnTo>
                  <a:pt x="399" y="101"/>
                </a:lnTo>
                <a:lnTo>
                  <a:pt x="408" y="102"/>
                </a:lnTo>
                <a:close/>
                <a:moveTo>
                  <a:pt x="421" y="571"/>
                </a:moveTo>
                <a:lnTo>
                  <a:pt x="453" y="649"/>
                </a:lnTo>
                <a:lnTo>
                  <a:pt x="460" y="666"/>
                </a:lnTo>
                <a:lnTo>
                  <a:pt x="467" y="686"/>
                </a:lnTo>
                <a:lnTo>
                  <a:pt x="471" y="695"/>
                </a:lnTo>
                <a:lnTo>
                  <a:pt x="474" y="704"/>
                </a:lnTo>
                <a:lnTo>
                  <a:pt x="476" y="714"/>
                </a:lnTo>
                <a:lnTo>
                  <a:pt x="477" y="721"/>
                </a:lnTo>
                <a:lnTo>
                  <a:pt x="477" y="726"/>
                </a:lnTo>
                <a:lnTo>
                  <a:pt x="476" y="731"/>
                </a:lnTo>
                <a:lnTo>
                  <a:pt x="474" y="737"/>
                </a:lnTo>
                <a:lnTo>
                  <a:pt x="472" y="740"/>
                </a:lnTo>
                <a:lnTo>
                  <a:pt x="470" y="744"/>
                </a:lnTo>
                <a:lnTo>
                  <a:pt x="466" y="747"/>
                </a:lnTo>
                <a:lnTo>
                  <a:pt x="463" y="751"/>
                </a:lnTo>
                <a:lnTo>
                  <a:pt x="459" y="753"/>
                </a:lnTo>
                <a:lnTo>
                  <a:pt x="450" y="757"/>
                </a:lnTo>
                <a:lnTo>
                  <a:pt x="439" y="760"/>
                </a:lnTo>
                <a:lnTo>
                  <a:pt x="427" y="761"/>
                </a:lnTo>
                <a:lnTo>
                  <a:pt x="411" y="763"/>
                </a:lnTo>
                <a:lnTo>
                  <a:pt x="411" y="780"/>
                </a:lnTo>
                <a:lnTo>
                  <a:pt x="657" y="780"/>
                </a:lnTo>
                <a:lnTo>
                  <a:pt x="657" y="763"/>
                </a:lnTo>
                <a:lnTo>
                  <a:pt x="645" y="761"/>
                </a:lnTo>
                <a:lnTo>
                  <a:pt x="633" y="759"/>
                </a:lnTo>
                <a:lnTo>
                  <a:pt x="622" y="756"/>
                </a:lnTo>
                <a:lnTo>
                  <a:pt x="613" y="751"/>
                </a:lnTo>
                <a:lnTo>
                  <a:pt x="605" y="746"/>
                </a:lnTo>
                <a:lnTo>
                  <a:pt x="598" y="740"/>
                </a:lnTo>
                <a:lnTo>
                  <a:pt x="591" y="733"/>
                </a:lnTo>
                <a:lnTo>
                  <a:pt x="584" y="726"/>
                </a:lnTo>
                <a:lnTo>
                  <a:pt x="573" y="710"/>
                </a:lnTo>
                <a:lnTo>
                  <a:pt x="563" y="693"/>
                </a:lnTo>
                <a:lnTo>
                  <a:pt x="554" y="673"/>
                </a:lnTo>
                <a:lnTo>
                  <a:pt x="545" y="652"/>
                </a:lnTo>
                <a:lnTo>
                  <a:pt x="334" y="146"/>
                </a:lnTo>
                <a:lnTo>
                  <a:pt x="319" y="146"/>
                </a:lnTo>
                <a:lnTo>
                  <a:pt x="96" y="669"/>
                </a:lnTo>
                <a:lnTo>
                  <a:pt x="86" y="691"/>
                </a:lnTo>
                <a:lnTo>
                  <a:pt x="77" y="710"/>
                </a:lnTo>
                <a:lnTo>
                  <a:pt x="66" y="725"/>
                </a:lnTo>
                <a:lnTo>
                  <a:pt x="56" y="737"/>
                </a:lnTo>
                <a:lnTo>
                  <a:pt x="50" y="743"/>
                </a:lnTo>
                <a:lnTo>
                  <a:pt x="44" y="747"/>
                </a:lnTo>
                <a:lnTo>
                  <a:pt x="38" y="751"/>
                </a:lnTo>
                <a:lnTo>
                  <a:pt x="31" y="754"/>
                </a:lnTo>
                <a:lnTo>
                  <a:pt x="24" y="757"/>
                </a:lnTo>
                <a:lnTo>
                  <a:pt x="17" y="759"/>
                </a:lnTo>
                <a:lnTo>
                  <a:pt x="9" y="761"/>
                </a:lnTo>
                <a:lnTo>
                  <a:pt x="0" y="763"/>
                </a:lnTo>
                <a:lnTo>
                  <a:pt x="0" y="780"/>
                </a:lnTo>
                <a:lnTo>
                  <a:pt x="194" y="780"/>
                </a:lnTo>
                <a:lnTo>
                  <a:pt x="194" y="763"/>
                </a:lnTo>
                <a:lnTo>
                  <a:pt x="182" y="761"/>
                </a:lnTo>
                <a:lnTo>
                  <a:pt x="169" y="759"/>
                </a:lnTo>
                <a:lnTo>
                  <a:pt x="156" y="757"/>
                </a:lnTo>
                <a:lnTo>
                  <a:pt x="145" y="753"/>
                </a:lnTo>
                <a:lnTo>
                  <a:pt x="141" y="751"/>
                </a:lnTo>
                <a:lnTo>
                  <a:pt x="136" y="749"/>
                </a:lnTo>
                <a:lnTo>
                  <a:pt x="133" y="745"/>
                </a:lnTo>
                <a:lnTo>
                  <a:pt x="129" y="742"/>
                </a:lnTo>
                <a:lnTo>
                  <a:pt x="127" y="737"/>
                </a:lnTo>
                <a:lnTo>
                  <a:pt x="124" y="732"/>
                </a:lnTo>
                <a:lnTo>
                  <a:pt x="123" y="726"/>
                </a:lnTo>
                <a:lnTo>
                  <a:pt x="123" y="721"/>
                </a:lnTo>
                <a:lnTo>
                  <a:pt x="123" y="715"/>
                </a:lnTo>
                <a:lnTo>
                  <a:pt x="124" y="707"/>
                </a:lnTo>
                <a:lnTo>
                  <a:pt x="127" y="698"/>
                </a:lnTo>
                <a:lnTo>
                  <a:pt x="130" y="689"/>
                </a:lnTo>
                <a:lnTo>
                  <a:pt x="136" y="673"/>
                </a:lnTo>
                <a:lnTo>
                  <a:pt x="142" y="659"/>
                </a:lnTo>
                <a:lnTo>
                  <a:pt x="180" y="571"/>
                </a:lnTo>
                <a:lnTo>
                  <a:pt x="421" y="571"/>
                </a:lnTo>
                <a:close/>
                <a:moveTo>
                  <a:pt x="408" y="537"/>
                </a:moveTo>
                <a:lnTo>
                  <a:pt x="194" y="537"/>
                </a:lnTo>
                <a:lnTo>
                  <a:pt x="302" y="289"/>
                </a:lnTo>
                <a:lnTo>
                  <a:pt x="408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8" name="Freeform 1298"/>
          <p:cNvSpPr>
            <a:spLocks/>
          </p:cNvSpPr>
          <p:nvPr/>
        </p:nvSpPr>
        <p:spPr bwMode="auto">
          <a:xfrm>
            <a:off x="4256088" y="2374900"/>
            <a:ext cx="93662" cy="112713"/>
          </a:xfrm>
          <a:custGeom>
            <a:avLst/>
            <a:gdLst>
              <a:gd name="T0" fmla="*/ 2147483647 w 519"/>
              <a:gd name="T1" fmla="*/ 2147483647 h 620"/>
              <a:gd name="T2" fmla="*/ 2147483647 w 519"/>
              <a:gd name="T3" fmla="*/ 2147483647 h 620"/>
              <a:gd name="T4" fmla="*/ 2147483647 w 519"/>
              <a:gd name="T5" fmla="*/ 2147483647 h 620"/>
              <a:gd name="T6" fmla="*/ 2147483647 w 519"/>
              <a:gd name="T7" fmla="*/ 2147483647 h 620"/>
              <a:gd name="T8" fmla="*/ 2147483647 w 519"/>
              <a:gd name="T9" fmla="*/ 2147483647 h 620"/>
              <a:gd name="T10" fmla="*/ 2147483647 w 519"/>
              <a:gd name="T11" fmla="*/ 2147483647 h 620"/>
              <a:gd name="T12" fmla="*/ 2147483647 w 519"/>
              <a:gd name="T13" fmla="*/ 2147483647 h 620"/>
              <a:gd name="T14" fmla="*/ 2147483647 w 519"/>
              <a:gd name="T15" fmla="*/ 2147483647 h 620"/>
              <a:gd name="T16" fmla="*/ 2147483647 w 519"/>
              <a:gd name="T17" fmla="*/ 0 h 620"/>
              <a:gd name="T18" fmla="*/ 0 w 519"/>
              <a:gd name="T19" fmla="*/ 2147483647 h 620"/>
              <a:gd name="T20" fmla="*/ 2147483647 w 519"/>
              <a:gd name="T21" fmla="*/ 2147483647 h 620"/>
              <a:gd name="T22" fmla="*/ 2147483647 w 519"/>
              <a:gd name="T23" fmla="*/ 2147483647 h 620"/>
              <a:gd name="T24" fmla="*/ 2147483647 w 519"/>
              <a:gd name="T25" fmla="*/ 2147483647 h 620"/>
              <a:gd name="T26" fmla="*/ 2147483647 w 519"/>
              <a:gd name="T27" fmla="*/ 2147483647 h 620"/>
              <a:gd name="T28" fmla="*/ 2147483647 w 519"/>
              <a:gd name="T29" fmla="*/ 2147483647 h 620"/>
              <a:gd name="T30" fmla="*/ 2147483647 w 519"/>
              <a:gd name="T31" fmla="*/ 2147483647 h 620"/>
              <a:gd name="T32" fmla="*/ 2147483647 w 519"/>
              <a:gd name="T33" fmla="*/ 2147483647 h 620"/>
              <a:gd name="T34" fmla="*/ 2147483647 w 519"/>
              <a:gd name="T35" fmla="*/ 2147483647 h 620"/>
              <a:gd name="T36" fmla="*/ 2147483647 w 519"/>
              <a:gd name="T37" fmla="*/ 2147483647 h 620"/>
              <a:gd name="T38" fmla="*/ 2147483647 w 519"/>
              <a:gd name="T39" fmla="*/ 2147483647 h 620"/>
              <a:gd name="T40" fmla="*/ 2147483647 w 519"/>
              <a:gd name="T41" fmla="*/ 2147483647 h 620"/>
              <a:gd name="T42" fmla="*/ 2147483647 w 519"/>
              <a:gd name="T43" fmla="*/ 2147483647 h 620"/>
              <a:gd name="T44" fmla="*/ 2147483647 w 519"/>
              <a:gd name="T45" fmla="*/ 2147483647 h 620"/>
              <a:gd name="T46" fmla="*/ 2147483647 w 519"/>
              <a:gd name="T47" fmla="*/ 2147483647 h 620"/>
              <a:gd name="T48" fmla="*/ 2147483647 w 519"/>
              <a:gd name="T49" fmla="*/ 2147483647 h 620"/>
              <a:gd name="T50" fmla="*/ 2147483647 w 519"/>
              <a:gd name="T51" fmla="*/ 2147483647 h 620"/>
              <a:gd name="T52" fmla="*/ 2147483647 w 519"/>
              <a:gd name="T53" fmla="*/ 2147483647 h 620"/>
              <a:gd name="T54" fmla="*/ 2147483647 w 519"/>
              <a:gd name="T55" fmla="*/ 2147483647 h 620"/>
              <a:gd name="T56" fmla="*/ 2147483647 w 519"/>
              <a:gd name="T57" fmla="*/ 2147483647 h 620"/>
              <a:gd name="T58" fmla="*/ 2147483647 w 519"/>
              <a:gd name="T59" fmla="*/ 2147483647 h 620"/>
              <a:gd name="T60" fmla="*/ 2147483647 w 519"/>
              <a:gd name="T61" fmla="*/ 2147483647 h 620"/>
              <a:gd name="T62" fmla="*/ 2147483647 w 519"/>
              <a:gd name="T63" fmla="*/ 2147483647 h 620"/>
              <a:gd name="T64" fmla="*/ 2147483647 w 519"/>
              <a:gd name="T65" fmla="*/ 2147483647 h 620"/>
              <a:gd name="T66" fmla="*/ 2147483647 w 519"/>
              <a:gd name="T67" fmla="*/ 2147483647 h 620"/>
              <a:gd name="T68" fmla="*/ 2147483647 w 519"/>
              <a:gd name="T69" fmla="*/ 2147483647 h 62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19"/>
              <a:gd name="T106" fmla="*/ 0 h 620"/>
              <a:gd name="T107" fmla="*/ 519 w 519"/>
              <a:gd name="T108" fmla="*/ 620 h 62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19" h="620">
                <a:moveTo>
                  <a:pt x="303" y="42"/>
                </a:moveTo>
                <a:lnTo>
                  <a:pt x="395" y="42"/>
                </a:lnTo>
                <a:lnTo>
                  <a:pt x="409" y="42"/>
                </a:lnTo>
                <a:lnTo>
                  <a:pt x="422" y="44"/>
                </a:lnTo>
                <a:lnTo>
                  <a:pt x="434" y="46"/>
                </a:lnTo>
                <a:lnTo>
                  <a:pt x="444" y="50"/>
                </a:lnTo>
                <a:lnTo>
                  <a:pt x="453" y="54"/>
                </a:lnTo>
                <a:lnTo>
                  <a:pt x="462" y="59"/>
                </a:lnTo>
                <a:lnTo>
                  <a:pt x="470" y="65"/>
                </a:lnTo>
                <a:lnTo>
                  <a:pt x="476" y="72"/>
                </a:lnTo>
                <a:lnTo>
                  <a:pt x="481" y="79"/>
                </a:lnTo>
                <a:lnTo>
                  <a:pt x="486" y="87"/>
                </a:lnTo>
                <a:lnTo>
                  <a:pt x="491" y="96"/>
                </a:lnTo>
                <a:lnTo>
                  <a:pt x="494" y="106"/>
                </a:lnTo>
                <a:lnTo>
                  <a:pt x="499" y="126"/>
                </a:lnTo>
                <a:lnTo>
                  <a:pt x="501" y="147"/>
                </a:lnTo>
                <a:lnTo>
                  <a:pt x="519" y="147"/>
                </a:lnTo>
                <a:lnTo>
                  <a:pt x="512" y="0"/>
                </a:lnTo>
                <a:lnTo>
                  <a:pt x="5" y="0"/>
                </a:lnTo>
                <a:lnTo>
                  <a:pt x="0" y="147"/>
                </a:lnTo>
                <a:lnTo>
                  <a:pt x="16" y="147"/>
                </a:lnTo>
                <a:lnTo>
                  <a:pt x="17" y="135"/>
                </a:lnTo>
                <a:lnTo>
                  <a:pt x="19" y="126"/>
                </a:lnTo>
                <a:lnTo>
                  <a:pt x="21" y="115"/>
                </a:lnTo>
                <a:lnTo>
                  <a:pt x="24" y="106"/>
                </a:lnTo>
                <a:lnTo>
                  <a:pt x="28" y="96"/>
                </a:lnTo>
                <a:lnTo>
                  <a:pt x="31" y="87"/>
                </a:lnTo>
                <a:lnTo>
                  <a:pt x="36" y="79"/>
                </a:lnTo>
                <a:lnTo>
                  <a:pt x="42" y="72"/>
                </a:lnTo>
                <a:lnTo>
                  <a:pt x="49" y="65"/>
                </a:lnTo>
                <a:lnTo>
                  <a:pt x="56" y="59"/>
                </a:lnTo>
                <a:lnTo>
                  <a:pt x="64" y="54"/>
                </a:lnTo>
                <a:lnTo>
                  <a:pt x="73" y="50"/>
                </a:lnTo>
                <a:lnTo>
                  <a:pt x="84" y="46"/>
                </a:lnTo>
                <a:lnTo>
                  <a:pt x="95" y="44"/>
                </a:lnTo>
                <a:lnTo>
                  <a:pt x="108" y="42"/>
                </a:lnTo>
                <a:lnTo>
                  <a:pt x="123" y="42"/>
                </a:lnTo>
                <a:lnTo>
                  <a:pt x="214" y="42"/>
                </a:lnTo>
                <a:lnTo>
                  <a:pt x="214" y="500"/>
                </a:lnTo>
                <a:lnTo>
                  <a:pt x="214" y="528"/>
                </a:lnTo>
                <a:lnTo>
                  <a:pt x="213" y="550"/>
                </a:lnTo>
                <a:lnTo>
                  <a:pt x="212" y="558"/>
                </a:lnTo>
                <a:lnTo>
                  <a:pt x="210" y="568"/>
                </a:lnTo>
                <a:lnTo>
                  <a:pt x="207" y="575"/>
                </a:lnTo>
                <a:lnTo>
                  <a:pt x="203" y="580"/>
                </a:lnTo>
                <a:lnTo>
                  <a:pt x="198" y="586"/>
                </a:lnTo>
                <a:lnTo>
                  <a:pt x="192" y="591"/>
                </a:lnTo>
                <a:lnTo>
                  <a:pt x="186" y="594"/>
                </a:lnTo>
                <a:lnTo>
                  <a:pt x="178" y="598"/>
                </a:lnTo>
                <a:lnTo>
                  <a:pt x="168" y="600"/>
                </a:lnTo>
                <a:lnTo>
                  <a:pt x="156" y="601"/>
                </a:lnTo>
                <a:lnTo>
                  <a:pt x="142" y="603"/>
                </a:lnTo>
                <a:lnTo>
                  <a:pt x="127" y="603"/>
                </a:lnTo>
                <a:lnTo>
                  <a:pt x="127" y="620"/>
                </a:lnTo>
                <a:lnTo>
                  <a:pt x="389" y="620"/>
                </a:lnTo>
                <a:lnTo>
                  <a:pt x="389" y="603"/>
                </a:lnTo>
                <a:lnTo>
                  <a:pt x="375" y="603"/>
                </a:lnTo>
                <a:lnTo>
                  <a:pt x="362" y="601"/>
                </a:lnTo>
                <a:lnTo>
                  <a:pt x="351" y="600"/>
                </a:lnTo>
                <a:lnTo>
                  <a:pt x="340" y="598"/>
                </a:lnTo>
                <a:lnTo>
                  <a:pt x="332" y="594"/>
                </a:lnTo>
                <a:lnTo>
                  <a:pt x="325" y="591"/>
                </a:lnTo>
                <a:lnTo>
                  <a:pt x="319" y="586"/>
                </a:lnTo>
                <a:lnTo>
                  <a:pt x="315" y="580"/>
                </a:lnTo>
                <a:lnTo>
                  <a:pt x="311" y="575"/>
                </a:lnTo>
                <a:lnTo>
                  <a:pt x="308" y="568"/>
                </a:lnTo>
                <a:lnTo>
                  <a:pt x="306" y="558"/>
                </a:lnTo>
                <a:lnTo>
                  <a:pt x="305" y="550"/>
                </a:lnTo>
                <a:lnTo>
                  <a:pt x="304" y="528"/>
                </a:lnTo>
                <a:lnTo>
                  <a:pt x="303" y="500"/>
                </a:lnTo>
                <a:lnTo>
                  <a:pt x="303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199" name="Freeform 1299"/>
          <p:cNvSpPr>
            <a:spLocks/>
          </p:cNvSpPr>
          <p:nvPr/>
        </p:nvSpPr>
        <p:spPr bwMode="auto">
          <a:xfrm>
            <a:off x="4471988" y="2374900"/>
            <a:ext cx="119062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5" y="93"/>
                </a:lnTo>
                <a:lnTo>
                  <a:pt x="176" y="71"/>
                </a:lnTo>
                <a:lnTo>
                  <a:pt x="177" y="61"/>
                </a:lnTo>
                <a:lnTo>
                  <a:pt x="179" y="53"/>
                </a:lnTo>
                <a:lnTo>
                  <a:pt x="182" y="45"/>
                </a:lnTo>
                <a:lnTo>
                  <a:pt x="186" y="39"/>
                </a:lnTo>
                <a:lnTo>
                  <a:pt x="191" y="33"/>
                </a:lnTo>
                <a:lnTo>
                  <a:pt x="197" y="29"/>
                </a:lnTo>
                <a:lnTo>
                  <a:pt x="204" y="25"/>
                </a:lnTo>
                <a:lnTo>
                  <a:pt x="212" y="22"/>
                </a:lnTo>
                <a:lnTo>
                  <a:pt x="223" y="19"/>
                </a:lnTo>
                <a:lnTo>
                  <a:pt x="234" y="18"/>
                </a:lnTo>
                <a:lnTo>
                  <a:pt x="248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3" y="33"/>
                </a:lnTo>
                <a:lnTo>
                  <a:pt x="78" y="39"/>
                </a:lnTo>
                <a:lnTo>
                  <a:pt x="81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8" y="603"/>
                </a:lnTo>
                <a:lnTo>
                  <a:pt x="234" y="601"/>
                </a:lnTo>
                <a:lnTo>
                  <a:pt x="223" y="600"/>
                </a:lnTo>
                <a:lnTo>
                  <a:pt x="212" y="598"/>
                </a:lnTo>
                <a:lnTo>
                  <a:pt x="204" y="594"/>
                </a:lnTo>
                <a:lnTo>
                  <a:pt x="197" y="591"/>
                </a:lnTo>
                <a:lnTo>
                  <a:pt x="191" y="586"/>
                </a:lnTo>
                <a:lnTo>
                  <a:pt x="186" y="580"/>
                </a:lnTo>
                <a:lnTo>
                  <a:pt x="182" y="575"/>
                </a:lnTo>
                <a:lnTo>
                  <a:pt x="179" y="568"/>
                </a:lnTo>
                <a:lnTo>
                  <a:pt x="177" y="558"/>
                </a:lnTo>
                <a:lnTo>
                  <a:pt x="176" y="550"/>
                </a:lnTo>
                <a:lnTo>
                  <a:pt x="175" y="528"/>
                </a:lnTo>
                <a:lnTo>
                  <a:pt x="175" y="500"/>
                </a:lnTo>
                <a:lnTo>
                  <a:pt x="175" y="322"/>
                </a:lnTo>
                <a:lnTo>
                  <a:pt x="464" y="322"/>
                </a:lnTo>
                <a:lnTo>
                  <a:pt x="464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6" y="575"/>
                </a:lnTo>
                <a:lnTo>
                  <a:pt x="452" y="580"/>
                </a:lnTo>
                <a:lnTo>
                  <a:pt x="448" y="586"/>
                </a:lnTo>
                <a:lnTo>
                  <a:pt x="442" y="591"/>
                </a:lnTo>
                <a:lnTo>
                  <a:pt x="435" y="594"/>
                </a:lnTo>
                <a:lnTo>
                  <a:pt x="427" y="598"/>
                </a:lnTo>
                <a:lnTo>
                  <a:pt x="416" y="600"/>
                </a:lnTo>
                <a:lnTo>
                  <a:pt x="405" y="601"/>
                </a:lnTo>
                <a:lnTo>
                  <a:pt x="391" y="603"/>
                </a:lnTo>
                <a:lnTo>
                  <a:pt x="374" y="603"/>
                </a:lnTo>
                <a:lnTo>
                  <a:pt x="374" y="620"/>
                </a:lnTo>
                <a:lnTo>
                  <a:pt x="639" y="620"/>
                </a:lnTo>
                <a:lnTo>
                  <a:pt x="639" y="603"/>
                </a:lnTo>
                <a:lnTo>
                  <a:pt x="624" y="603"/>
                </a:lnTo>
                <a:lnTo>
                  <a:pt x="610" y="601"/>
                </a:lnTo>
                <a:lnTo>
                  <a:pt x="598" y="600"/>
                </a:lnTo>
                <a:lnTo>
                  <a:pt x="588" y="598"/>
                </a:lnTo>
                <a:lnTo>
                  <a:pt x="580" y="594"/>
                </a:lnTo>
                <a:lnTo>
                  <a:pt x="571" y="591"/>
                </a:lnTo>
                <a:lnTo>
                  <a:pt x="566" y="586"/>
                </a:lnTo>
                <a:lnTo>
                  <a:pt x="561" y="580"/>
                </a:lnTo>
                <a:lnTo>
                  <a:pt x="557" y="575"/>
                </a:lnTo>
                <a:lnTo>
                  <a:pt x="555" y="568"/>
                </a:lnTo>
                <a:lnTo>
                  <a:pt x="553" y="558"/>
                </a:lnTo>
                <a:lnTo>
                  <a:pt x="552" y="550"/>
                </a:lnTo>
                <a:lnTo>
                  <a:pt x="550" y="528"/>
                </a:lnTo>
                <a:lnTo>
                  <a:pt x="550" y="500"/>
                </a:lnTo>
                <a:lnTo>
                  <a:pt x="550" y="120"/>
                </a:lnTo>
                <a:lnTo>
                  <a:pt x="550" y="93"/>
                </a:lnTo>
                <a:lnTo>
                  <a:pt x="552" y="71"/>
                </a:lnTo>
                <a:lnTo>
                  <a:pt x="553" y="61"/>
                </a:lnTo>
                <a:lnTo>
                  <a:pt x="555" y="53"/>
                </a:lnTo>
                <a:lnTo>
                  <a:pt x="557" y="45"/>
                </a:lnTo>
                <a:lnTo>
                  <a:pt x="561" y="39"/>
                </a:lnTo>
                <a:lnTo>
                  <a:pt x="566" y="33"/>
                </a:lnTo>
                <a:lnTo>
                  <a:pt x="571" y="29"/>
                </a:lnTo>
                <a:lnTo>
                  <a:pt x="580" y="25"/>
                </a:lnTo>
                <a:lnTo>
                  <a:pt x="588" y="22"/>
                </a:lnTo>
                <a:lnTo>
                  <a:pt x="598" y="19"/>
                </a:lnTo>
                <a:lnTo>
                  <a:pt x="610" y="18"/>
                </a:lnTo>
                <a:lnTo>
                  <a:pt x="624" y="17"/>
                </a:lnTo>
                <a:lnTo>
                  <a:pt x="639" y="17"/>
                </a:lnTo>
                <a:lnTo>
                  <a:pt x="639" y="0"/>
                </a:lnTo>
                <a:lnTo>
                  <a:pt x="374" y="0"/>
                </a:lnTo>
                <a:lnTo>
                  <a:pt x="374" y="17"/>
                </a:lnTo>
                <a:lnTo>
                  <a:pt x="391" y="17"/>
                </a:lnTo>
                <a:lnTo>
                  <a:pt x="405" y="18"/>
                </a:lnTo>
                <a:lnTo>
                  <a:pt x="416" y="19"/>
                </a:lnTo>
                <a:lnTo>
                  <a:pt x="427" y="22"/>
                </a:lnTo>
                <a:lnTo>
                  <a:pt x="435" y="25"/>
                </a:lnTo>
                <a:lnTo>
                  <a:pt x="442" y="29"/>
                </a:lnTo>
                <a:lnTo>
                  <a:pt x="448" y="33"/>
                </a:lnTo>
                <a:lnTo>
                  <a:pt x="452" y="39"/>
                </a:lnTo>
                <a:lnTo>
                  <a:pt x="456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4" y="120"/>
                </a:lnTo>
                <a:lnTo>
                  <a:pt x="464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0" name="Freeform 1300"/>
          <p:cNvSpPr>
            <a:spLocks noEditPoints="1"/>
          </p:cNvSpPr>
          <p:nvPr/>
        </p:nvSpPr>
        <p:spPr bwMode="auto">
          <a:xfrm>
            <a:off x="4610100" y="2371725"/>
            <a:ext cx="111125" cy="119063"/>
          </a:xfrm>
          <a:custGeom>
            <a:avLst/>
            <a:gdLst>
              <a:gd name="T0" fmla="*/ 2147483647 w 607"/>
              <a:gd name="T1" fmla="*/ 2147483647 h 648"/>
              <a:gd name="T2" fmla="*/ 2147483647 w 607"/>
              <a:gd name="T3" fmla="*/ 2147483647 h 648"/>
              <a:gd name="T4" fmla="*/ 2147483647 w 607"/>
              <a:gd name="T5" fmla="*/ 2147483647 h 648"/>
              <a:gd name="T6" fmla="*/ 2147483647 w 607"/>
              <a:gd name="T7" fmla="*/ 2147483647 h 648"/>
              <a:gd name="T8" fmla="*/ 2147483647 w 607"/>
              <a:gd name="T9" fmla="*/ 2147483647 h 648"/>
              <a:gd name="T10" fmla="*/ 2147483647 w 607"/>
              <a:gd name="T11" fmla="*/ 2147483647 h 648"/>
              <a:gd name="T12" fmla="*/ 2147483647 w 607"/>
              <a:gd name="T13" fmla="*/ 2147483647 h 648"/>
              <a:gd name="T14" fmla="*/ 2147483647 w 607"/>
              <a:gd name="T15" fmla="*/ 2147483647 h 648"/>
              <a:gd name="T16" fmla="*/ 2147483647 w 607"/>
              <a:gd name="T17" fmla="*/ 2147483647 h 648"/>
              <a:gd name="T18" fmla="*/ 2147483647 w 607"/>
              <a:gd name="T19" fmla="*/ 2147483647 h 648"/>
              <a:gd name="T20" fmla="*/ 2147483647 w 607"/>
              <a:gd name="T21" fmla="*/ 2147483647 h 648"/>
              <a:gd name="T22" fmla="*/ 2147483647 w 607"/>
              <a:gd name="T23" fmla="*/ 2147483647 h 648"/>
              <a:gd name="T24" fmla="*/ 2147483647 w 607"/>
              <a:gd name="T25" fmla="*/ 2147483647 h 648"/>
              <a:gd name="T26" fmla="*/ 2147483647 w 607"/>
              <a:gd name="T27" fmla="*/ 2147483647 h 648"/>
              <a:gd name="T28" fmla="*/ 2147483647 w 607"/>
              <a:gd name="T29" fmla="*/ 2147483647 h 648"/>
              <a:gd name="T30" fmla="*/ 2147483647 w 607"/>
              <a:gd name="T31" fmla="*/ 0 h 648"/>
              <a:gd name="T32" fmla="*/ 2147483647 w 607"/>
              <a:gd name="T33" fmla="*/ 2147483647 h 648"/>
              <a:gd name="T34" fmla="*/ 2147483647 w 607"/>
              <a:gd name="T35" fmla="*/ 2147483647 h 648"/>
              <a:gd name="T36" fmla="*/ 2147483647 w 607"/>
              <a:gd name="T37" fmla="*/ 2147483647 h 648"/>
              <a:gd name="T38" fmla="*/ 2147483647 w 607"/>
              <a:gd name="T39" fmla="*/ 2147483647 h 648"/>
              <a:gd name="T40" fmla="*/ 2147483647 w 607"/>
              <a:gd name="T41" fmla="*/ 2147483647 h 648"/>
              <a:gd name="T42" fmla="*/ 2147483647 w 607"/>
              <a:gd name="T43" fmla="*/ 2147483647 h 648"/>
              <a:gd name="T44" fmla="*/ 2147483647 w 607"/>
              <a:gd name="T45" fmla="*/ 2147483647 h 648"/>
              <a:gd name="T46" fmla="*/ 0 w 607"/>
              <a:gd name="T47" fmla="*/ 2147483647 h 648"/>
              <a:gd name="T48" fmla="*/ 2147483647 w 607"/>
              <a:gd name="T49" fmla="*/ 2147483647 h 648"/>
              <a:gd name="T50" fmla="*/ 2147483647 w 607"/>
              <a:gd name="T51" fmla="*/ 2147483647 h 648"/>
              <a:gd name="T52" fmla="*/ 2147483647 w 607"/>
              <a:gd name="T53" fmla="*/ 2147483647 h 648"/>
              <a:gd name="T54" fmla="*/ 2147483647 w 607"/>
              <a:gd name="T55" fmla="*/ 2147483647 h 648"/>
              <a:gd name="T56" fmla="*/ 2147483647 w 607"/>
              <a:gd name="T57" fmla="*/ 2147483647 h 648"/>
              <a:gd name="T58" fmla="*/ 2147483647 w 607"/>
              <a:gd name="T59" fmla="*/ 2147483647 h 648"/>
              <a:gd name="T60" fmla="*/ 2147483647 w 607"/>
              <a:gd name="T61" fmla="*/ 2147483647 h 648"/>
              <a:gd name="T62" fmla="*/ 2147483647 w 607"/>
              <a:gd name="T63" fmla="*/ 2147483647 h 648"/>
              <a:gd name="T64" fmla="*/ 2147483647 w 607"/>
              <a:gd name="T65" fmla="*/ 2147483647 h 648"/>
              <a:gd name="T66" fmla="*/ 2147483647 w 607"/>
              <a:gd name="T67" fmla="*/ 2147483647 h 648"/>
              <a:gd name="T68" fmla="*/ 2147483647 w 607"/>
              <a:gd name="T69" fmla="*/ 2147483647 h 648"/>
              <a:gd name="T70" fmla="*/ 2147483647 w 607"/>
              <a:gd name="T71" fmla="*/ 2147483647 h 648"/>
              <a:gd name="T72" fmla="*/ 2147483647 w 607"/>
              <a:gd name="T73" fmla="*/ 2147483647 h 648"/>
              <a:gd name="T74" fmla="*/ 2147483647 w 607"/>
              <a:gd name="T75" fmla="*/ 2147483647 h 648"/>
              <a:gd name="T76" fmla="*/ 2147483647 w 607"/>
              <a:gd name="T77" fmla="*/ 2147483647 h 648"/>
              <a:gd name="T78" fmla="*/ 2147483647 w 607"/>
              <a:gd name="T79" fmla="*/ 2147483647 h 648"/>
              <a:gd name="T80" fmla="*/ 2147483647 w 607"/>
              <a:gd name="T81" fmla="*/ 2147483647 h 648"/>
              <a:gd name="T82" fmla="*/ 2147483647 w 607"/>
              <a:gd name="T83" fmla="*/ 2147483647 h 648"/>
              <a:gd name="T84" fmla="*/ 2147483647 w 607"/>
              <a:gd name="T85" fmla="*/ 2147483647 h 648"/>
              <a:gd name="T86" fmla="*/ 2147483647 w 607"/>
              <a:gd name="T87" fmla="*/ 2147483647 h 648"/>
              <a:gd name="T88" fmla="*/ 2147483647 w 607"/>
              <a:gd name="T89" fmla="*/ 2147483647 h 648"/>
              <a:gd name="T90" fmla="*/ 2147483647 w 607"/>
              <a:gd name="T91" fmla="*/ 2147483647 h 648"/>
              <a:gd name="T92" fmla="*/ 2147483647 w 607"/>
              <a:gd name="T93" fmla="*/ 2147483647 h 648"/>
              <a:gd name="T94" fmla="*/ 2147483647 w 607"/>
              <a:gd name="T95" fmla="*/ 2147483647 h 648"/>
              <a:gd name="T96" fmla="*/ 2147483647 w 607"/>
              <a:gd name="T97" fmla="*/ 2147483647 h 648"/>
              <a:gd name="T98" fmla="*/ 2147483647 w 607"/>
              <a:gd name="T99" fmla="*/ 2147483647 h 648"/>
              <a:gd name="T100" fmla="*/ 2147483647 w 607"/>
              <a:gd name="T101" fmla="*/ 2147483647 h 648"/>
              <a:gd name="T102" fmla="*/ 2147483647 w 607"/>
              <a:gd name="T103" fmla="*/ 2147483647 h 648"/>
              <a:gd name="T104" fmla="*/ 2147483647 w 607"/>
              <a:gd name="T105" fmla="*/ 2147483647 h 648"/>
              <a:gd name="T106" fmla="*/ 2147483647 w 607"/>
              <a:gd name="T107" fmla="*/ 2147483647 h 648"/>
              <a:gd name="T108" fmla="*/ 2147483647 w 607"/>
              <a:gd name="T109" fmla="*/ 2147483647 h 648"/>
              <a:gd name="T110" fmla="*/ 2147483647 w 607"/>
              <a:gd name="T111" fmla="*/ 2147483647 h 6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7"/>
              <a:gd name="T169" fmla="*/ 0 h 648"/>
              <a:gd name="T170" fmla="*/ 607 w 607"/>
              <a:gd name="T171" fmla="*/ 648 h 64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7" h="648">
                <a:moveTo>
                  <a:pt x="305" y="648"/>
                </a:moveTo>
                <a:lnTo>
                  <a:pt x="322" y="647"/>
                </a:lnTo>
                <a:lnTo>
                  <a:pt x="339" y="646"/>
                </a:lnTo>
                <a:lnTo>
                  <a:pt x="355" y="643"/>
                </a:lnTo>
                <a:lnTo>
                  <a:pt x="370" y="641"/>
                </a:lnTo>
                <a:lnTo>
                  <a:pt x="385" y="638"/>
                </a:lnTo>
                <a:lnTo>
                  <a:pt x="400" y="633"/>
                </a:lnTo>
                <a:lnTo>
                  <a:pt x="416" y="627"/>
                </a:lnTo>
                <a:lnTo>
                  <a:pt x="430" y="621"/>
                </a:lnTo>
                <a:lnTo>
                  <a:pt x="444" y="614"/>
                </a:lnTo>
                <a:lnTo>
                  <a:pt x="456" y="607"/>
                </a:lnTo>
                <a:lnTo>
                  <a:pt x="469" y="599"/>
                </a:lnTo>
                <a:lnTo>
                  <a:pt x="482" y="591"/>
                </a:lnTo>
                <a:lnTo>
                  <a:pt x="494" y="582"/>
                </a:lnTo>
                <a:lnTo>
                  <a:pt x="504" y="572"/>
                </a:lnTo>
                <a:lnTo>
                  <a:pt x="516" y="562"/>
                </a:lnTo>
                <a:lnTo>
                  <a:pt x="525" y="551"/>
                </a:lnTo>
                <a:lnTo>
                  <a:pt x="536" y="540"/>
                </a:lnTo>
                <a:lnTo>
                  <a:pt x="543" y="528"/>
                </a:lnTo>
                <a:lnTo>
                  <a:pt x="552" y="515"/>
                </a:lnTo>
                <a:lnTo>
                  <a:pt x="560" y="502"/>
                </a:lnTo>
                <a:lnTo>
                  <a:pt x="567" y="489"/>
                </a:lnTo>
                <a:lnTo>
                  <a:pt x="574" y="475"/>
                </a:lnTo>
                <a:lnTo>
                  <a:pt x="580" y="461"/>
                </a:lnTo>
                <a:lnTo>
                  <a:pt x="586" y="447"/>
                </a:lnTo>
                <a:lnTo>
                  <a:pt x="590" y="433"/>
                </a:lnTo>
                <a:lnTo>
                  <a:pt x="595" y="418"/>
                </a:lnTo>
                <a:lnTo>
                  <a:pt x="599" y="403"/>
                </a:lnTo>
                <a:lnTo>
                  <a:pt x="601" y="388"/>
                </a:lnTo>
                <a:lnTo>
                  <a:pt x="603" y="373"/>
                </a:lnTo>
                <a:lnTo>
                  <a:pt x="606" y="358"/>
                </a:lnTo>
                <a:lnTo>
                  <a:pt x="607" y="341"/>
                </a:lnTo>
                <a:lnTo>
                  <a:pt x="607" y="325"/>
                </a:lnTo>
                <a:lnTo>
                  <a:pt x="607" y="309"/>
                </a:lnTo>
                <a:lnTo>
                  <a:pt x="606" y="292"/>
                </a:lnTo>
                <a:lnTo>
                  <a:pt x="603" y="276"/>
                </a:lnTo>
                <a:lnTo>
                  <a:pt x="601" y="261"/>
                </a:lnTo>
                <a:lnTo>
                  <a:pt x="599" y="246"/>
                </a:lnTo>
                <a:lnTo>
                  <a:pt x="595" y="229"/>
                </a:lnTo>
                <a:lnTo>
                  <a:pt x="590" y="215"/>
                </a:lnTo>
                <a:lnTo>
                  <a:pt x="586" y="200"/>
                </a:lnTo>
                <a:lnTo>
                  <a:pt x="580" y="186"/>
                </a:lnTo>
                <a:lnTo>
                  <a:pt x="574" y="173"/>
                </a:lnTo>
                <a:lnTo>
                  <a:pt x="567" y="159"/>
                </a:lnTo>
                <a:lnTo>
                  <a:pt x="560" y="145"/>
                </a:lnTo>
                <a:lnTo>
                  <a:pt x="552" y="133"/>
                </a:lnTo>
                <a:lnTo>
                  <a:pt x="543" y="121"/>
                </a:lnTo>
                <a:lnTo>
                  <a:pt x="536" y="108"/>
                </a:lnTo>
                <a:lnTo>
                  <a:pt x="525" y="98"/>
                </a:lnTo>
                <a:lnTo>
                  <a:pt x="516" y="86"/>
                </a:lnTo>
                <a:lnTo>
                  <a:pt x="504" y="75"/>
                </a:lnTo>
                <a:lnTo>
                  <a:pt x="494" y="66"/>
                </a:lnTo>
                <a:lnTo>
                  <a:pt x="482" y="57"/>
                </a:lnTo>
                <a:lnTo>
                  <a:pt x="469" y="47"/>
                </a:lnTo>
                <a:lnTo>
                  <a:pt x="456" y="40"/>
                </a:lnTo>
                <a:lnTo>
                  <a:pt x="444" y="32"/>
                </a:lnTo>
                <a:lnTo>
                  <a:pt x="430" y="25"/>
                </a:lnTo>
                <a:lnTo>
                  <a:pt x="416" y="19"/>
                </a:lnTo>
                <a:lnTo>
                  <a:pt x="400" y="15"/>
                </a:lnTo>
                <a:lnTo>
                  <a:pt x="385" y="10"/>
                </a:lnTo>
                <a:lnTo>
                  <a:pt x="370" y="7"/>
                </a:lnTo>
                <a:lnTo>
                  <a:pt x="355" y="3"/>
                </a:lnTo>
                <a:lnTo>
                  <a:pt x="339" y="1"/>
                </a:lnTo>
                <a:lnTo>
                  <a:pt x="322" y="0"/>
                </a:lnTo>
                <a:lnTo>
                  <a:pt x="305" y="0"/>
                </a:lnTo>
                <a:lnTo>
                  <a:pt x="288" y="0"/>
                </a:lnTo>
                <a:lnTo>
                  <a:pt x="271" y="1"/>
                </a:lnTo>
                <a:lnTo>
                  <a:pt x="255" y="3"/>
                </a:lnTo>
                <a:lnTo>
                  <a:pt x="239" y="7"/>
                </a:lnTo>
                <a:lnTo>
                  <a:pt x="223" y="10"/>
                </a:lnTo>
                <a:lnTo>
                  <a:pt x="208" y="15"/>
                </a:lnTo>
                <a:lnTo>
                  <a:pt x="194" y="19"/>
                </a:lnTo>
                <a:lnTo>
                  <a:pt x="179" y="25"/>
                </a:lnTo>
                <a:lnTo>
                  <a:pt x="166" y="32"/>
                </a:lnTo>
                <a:lnTo>
                  <a:pt x="153" y="40"/>
                </a:lnTo>
                <a:lnTo>
                  <a:pt x="140" y="47"/>
                </a:lnTo>
                <a:lnTo>
                  <a:pt x="129" y="57"/>
                </a:lnTo>
                <a:lnTo>
                  <a:pt x="116" y="66"/>
                </a:lnTo>
                <a:lnTo>
                  <a:pt x="105" y="75"/>
                </a:lnTo>
                <a:lnTo>
                  <a:pt x="94" y="86"/>
                </a:lnTo>
                <a:lnTo>
                  <a:pt x="84" y="98"/>
                </a:lnTo>
                <a:lnTo>
                  <a:pt x="74" y="108"/>
                </a:lnTo>
                <a:lnTo>
                  <a:pt x="64" y="121"/>
                </a:lnTo>
                <a:lnTo>
                  <a:pt x="56" y="133"/>
                </a:lnTo>
                <a:lnTo>
                  <a:pt x="48" y="145"/>
                </a:lnTo>
                <a:lnTo>
                  <a:pt x="41" y="159"/>
                </a:lnTo>
                <a:lnTo>
                  <a:pt x="34" y="173"/>
                </a:lnTo>
                <a:lnTo>
                  <a:pt x="28" y="186"/>
                </a:lnTo>
                <a:lnTo>
                  <a:pt x="22" y="200"/>
                </a:lnTo>
                <a:lnTo>
                  <a:pt x="17" y="215"/>
                </a:lnTo>
                <a:lnTo>
                  <a:pt x="13" y="229"/>
                </a:lnTo>
                <a:lnTo>
                  <a:pt x="10" y="246"/>
                </a:lnTo>
                <a:lnTo>
                  <a:pt x="6" y="261"/>
                </a:lnTo>
                <a:lnTo>
                  <a:pt x="4" y="276"/>
                </a:lnTo>
                <a:lnTo>
                  <a:pt x="1" y="292"/>
                </a:lnTo>
                <a:lnTo>
                  <a:pt x="0" y="309"/>
                </a:lnTo>
                <a:lnTo>
                  <a:pt x="0" y="325"/>
                </a:lnTo>
                <a:lnTo>
                  <a:pt x="0" y="341"/>
                </a:lnTo>
                <a:lnTo>
                  <a:pt x="1" y="358"/>
                </a:lnTo>
                <a:lnTo>
                  <a:pt x="4" y="373"/>
                </a:lnTo>
                <a:lnTo>
                  <a:pt x="6" y="388"/>
                </a:lnTo>
                <a:lnTo>
                  <a:pt x="10" y="403"/>
                </a:lnTo>
                <a:lnTo>
                  <a:pt x="13" y="418"/>
                </a:lnTo>
                <a:lnTo>
                  <a:pt x="17" y="433"/>
                </a:lnTo>
                <a:lnTo>
                  <a:pt x="22" y="447"/>
                </a:lnTo>
                <a:lnTo>
                  <a:pt x="28" y="461"/>
                </a:lnTo>
                <a:lnTo>
                  <a:pt x="34" y="475"/>
                </a:lnTo>
                <a:lnTo>
                  <a:pt x="41" y="489"/>
                </a:lnTo>
                <a:lnTo>
                  <a:pt x="48" y="502"/>
                </a:lnTo>
                <a:lnTo>
                  <a:pt x="56" y="515"/>
                </a:lnTo>
                <a:lnTo>
                  <a:pt x="64" y="528"/>
                </a:lnTo>
                <a:lnTo>
                  <a:pt x="74" y="540"/>
                </a:lnTo>
                <a:lnTo>
                  <a:pt x="84" y="551"/>
                </a:lnTo>
                <a:lnTo>
                  <a:pt x="94" y="562"/>
                </a:lnTo>
                <a:lnTo>
                  <a:pt x="105" y="572"/>
                </a:lnTo>
                <a:lnTo>
                  <a:pt x="116" y="582"/>
                </a:lnTo>
                <a:lnTo>
                  <a:pt x="129" y="591"/>
                </a:lnTo>
                <a:lnTo>
                  <a:pt x="140" y="599"/>
                </a:lnTo>
                <a:lnTo>
                  <a:pt x="153" y="607"/>
                </a:lnTo>
                <a:lnTo>
                  <a:pt x="166" y="614"/>
                </a:lnTo>
                <a:lnTo>
                  <a:pt x="179" y="621"/>
                </a:lnTo>
                <a:lnTo>
                  <a:pt x="194" y="627"/>
                </a:lnTo>
                <a:lnTo>
                  <a:pt x="208" y="633"/>
                </a:lnTo>
                <a:lnTo>
                  <a:pt x="223" y="638"/>
                </a:lnTo>
                <a:lnTo>
                  <a:pt x="239" y="641"/>
                </a:lnTo>
                <a:lnTo>
                  <a:pt x="255" y="643"/>
                </a:lnTo>
                <a:lnTo>
                  <a:pt x="271" y="646"/>
                </a:lnTo>
                <a:lnTo>
                  <a:pt x="288" y="647"/>
                </a:lnTo>
                <a:lnTo>
                  <a:pt x="305" y="648"/>
                </a:lnTo>
                <a:close/>
                <a:moveTo>
                  <a:pt x="305" y="613"/>
                </a:moveTo>
                <a:lnTo>
                  <a:pt x="291" y="612"/>
                </a:lnTo>
                <a:lnTo>
                  <a:pt x="277" y="611"/>
                </a:lnTo>
                <a:lnTo>
                  <a:pt x="264" y="608"/>
                </a:lnTo>
                <a:lnTo>
                  <a:pt x="252" y="606"/>
                </a:lnTo>
                <a:lnTo>
                  <a:pt x="241" y="603"/>
                </a:lnTo>
                <a:lnTo>
                  <a:pt x="229" y="598"/>
                </a:lnTo>
                <a:lnTo>
                  <a:pt x="218" y="593"/>
                </a:lnTo>
                <a:lnTo>
                  <a:pt x="208" y="587"/>
                </a:lnTo>
                <a:lnTo>
                  <a:pt x="199" y="580"/>
                </a:lnTo>
                <a:lnTo>
                  <a:pt x="189" y="573"/>
                </a:lnTo>
                <a:lnTo>
                  <a:pt x="181" y="568"/>
                </a:lnTo>
                <a:lnTo>
                  <a:pt x="173" y="559"/>
                </a:lnTo>
                <a:lnTo>
                  <a:pt x="166" y="550"/>
                </a:lnTo>
                <a:lnTo>
                  <a:pt x="160" y="541"/>
                </a:lnTo>
                <a:lnTo>
                  <a:pt x="153" y="531"/>
                </a:lnTo>
                <a:lnTo>
                  <a:pt x="147" y="521"/>
                </a:lnTo>
                <a:lnTo>
                  <a:pt x="137" y="500"/>
                </a:lnTo>
                <a:lnTo>
                  <a:pt x="127" y="477"/>
                </a:lnTo>
                <a:lnTo>
                  <a:pt x="120" y="453"/>
                </a:lnTo>
                <a:lnTo>
                  <a:pt x="115" y="428"/>
                </a:lnTo>
                <a:lnTo>
                  <a:pt x="111" y="402"/>
                </a:lnTo>
                <a:lnTo>
                  <a:pt x="108" y="377"/>
                </a:lnTo>
                <a:lnTo>
                  <a:pt x="106" y="352"/>
                </a:lnTo>
                <a:lnTo>
                  <a:pt x="105" y="325"/>
                </a:lnTo>
                <a:lnTo>
                  <a:pt x="106" y="298"/>
                </a:lnTo>
                <a:lnTo>
                  <a:pt x="108" y="271"/>
                </a:lnTo>
                <a:lnTo>
                  <a:pt x="111" y="246"/>
                </a:lnTo>
                <a:lnTo>
                  <a:pt x="115" y="220"/>
                </a:lnTo>
                <a:lnTo>
                  <a:pt x="120" y="194"/>
                </a:lnTo>
                <a:lnTo>
                  <a:pt x="127" y="171"/>
                </a:lnTo>
                <a:lnTo>
                  <a:pt x="137" y="149"/>
                </a:lnTo>
                <a:lnTo>
                  <a:pt x="147" y="127"/>
                </a:lnTo>
                <a:lnTo>
                  <a:pt x="153" y="117"/>
                </a:lnTo>
                <a:lnTo>
                  <a:pt x="160" y="107"/>
                </a:lnTo>
                <a:lnTo>
                  <a:pt x="166" y="98"/>
                </a:lnTo>
                <a:lnTo>
                  <a:pt x="173" y="89"/>
                </a:lnTo>
                <a:lnTo>
                  <a:pt x="181" y="81"/>
                </a:lnTo>
                <a:lnTo>
                  <a:pt x="189" y="73"/>
                </a:lnTo>
                <a:lnTo>
                  <a:pt x="199" y="66"/>
                </a:lnTo>
                <a:lnTo>
                  <a:pt x="208" y="60"/>
                </a:lnTo>
                <a:lnTo>
                  <a:pt x="218" y="54"/>
                </a:lnTo>
                <a:lnTo>
                  <a:pt x="229" y="49"/>
                </a:lnTo>
                <a:lnTo>
                  <a:pt x="241" y="45"/>
                </a:lnTo>
                <a:lnTo>
                  <a:pt x="252" y="40"/>
                </a:lnTo>
                <a:lnTo>
                  <a:pt x="264" y="38"/>
                </a:lnTo>
                <a:lnTo>
                  <a:pt x="277" y="36"/>
                </a:lnTo>
                <a:lnTo>
                  <a:pt x="291" y="35"/>
                </a:lnTo>
                <a:lnTo>
                  <a:pt x="305" y="35"/>
                </a:lnTo>
                <a:lnTo>
                  <a:pt x="319" y="35"/>
                </a:lnTo>
                <a:lnTo>
                  <a:pt x="333" y="36"/>
                </a:lnTo>
                <a:lnTo>
                  <a:pt x="346" y="38"/>
                </a:lnTo>
                <a:lnTo>
                  <a:pt x="357" y="40"/>
                </a:lnTo>
                <a:lnTo>
                  <a:pt x="369" y="45"/>
                </a:lnTo>
                <a:lnTo>
                  <a:pt x="379" y="49"/>
                </a:lnTo>
                <a:lnTo>
                  <a:pt x="390" y="54"/>
                </a:lnTo>
                <a:lnTo>
                  <a:pt x="400" y="60"/>
                </a:lnTo>
                <a:lnTo>
                  <a:pt x="410" y="66"/>
                </a:lnTo>
                <a:lnTo>
                  <a:pt x="418" y="73"/>
                </a:lnTo>
                <a:lnTo>
                  <a:pt x="427" y="81"/>
                </a:lnTo>
                <a:lnTo>
                  <a:pt x="434" y="89"/>
                </a:lnTo>
                <a:lnTo>
                  <a:pt x="442" y="98"/>
                </a:lnTo>
                <a:lnTo>
                  <a:pt x="449" y="107"/>
                </a:lnTo>
                <a:lnTo>
                  <a:pt x="455" y="117"/>
                </a:lnTo>
                <a:lnTo>
                  <a:pt x="461" y="127"/>
                </a:lnTo>
                <a:lnTo>
                  <a:pt x="472" y="149"/>
                </a:lnTo>
                <a:lnTo>
                  <a:pt x="481" y="171"/>
                </a:lnTo>
                <a:lnTo>
                  <a:pt x="488" y="194"/>
                </a:lnTo>
                <a:lnTo>
                  <a:pt x="494" y="220"/>
                </a:lnTo>
                <a:lnTo>
                  <a:pt x="498" y="246"/>
                </a:lnTo>
                <a:lnTo>
                  <a:pt x="501" y="271"/>
                </a:lnTo>
                <a:lnTo>
                  <a:pt x="503" y="298"/>
                </a:lnTo>
                <a:lnTo>
                  <a:pt x="503" y="325"/>
                </a:lnTo>
                <a:lnTo>
                  <a:pt x="503" y="352"/>
                </a:lnTo>
                <a:lnTo>
                  <a:pt x="501" y="377"/>
                </a:lnTo>
                <a:lnTo>
                  <a:pt x="498" y="402"/>
                </a:lnTo>
                <a:lnTo>
                  <a:pt x="494" y="428"/>
                </a:lnTo>
                <a:lnTo>
                  <a:pt x="488" y="453"/>
                </a:lnTo>
                <a:lnTo>
                  <a:pt x="481" y="477"/>
                </a:lnTo>
                <a:lnTo>
                  <a:pt x="472" y="500"/>
                </a:lnTo>
                <a:lnTo>
                  <a:pt x="461" y="521"/>
                </a:lnTo>
                <a:lnTo>
                  <a:pt x="455" y="531"/>
                </a:lnTo>
                <a:lnTo>
                  <a:pt x="449" y="541"/>
                </a:lnTo>
                <a:lnTo>
                  <a:pt x="442" y="550"/>
                </a:lnTo>
                <a:lnTo>
                  <a:pt x="434" y="559"/>
                </a:lnTo>
                <a:lnTo>
                  <a:pt x="427" y="568"/>
                </a:lnTo>
                <a:lnTo>
                  <a:pt x="418" y="573"/>
                </a:lnTo>
                <a:lnTo>
                  <a:pt x="410" y="580"/>
                </a:lnTo>
                <a:lnTo>
                  <a:pt x="400" y="587"/>
                </a:lnTo>
                <a:lnTo>
                  <a:pt x="390" y="593"/>
                </a:lnTo>
                <a:lnTo>
                  <a:pt x="379" y="598"/>
                </a:lnTo>
                <a:lnTo>
                  <a:pt x="369" y="603"/>
                </a:lnTo>
                <a:lnTo>
                  <a:pt x="357" y="606"/>
                </a:lnTo>
                <a:lnTo>
                  <a:pt x="346" y="608"/>
                </a:lnTo>
                <a:lnTo>
                  <a:pt x="333" y="611"/>
                </a:lnTo>
                <a:lnTo>
                  <a:pt x="319" y="612"/>
                </a:lnTo>
                <a:lnTo>
                  <a:pt x="305" y="61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1" name="Freeform 1301"/>
          <p:cNvSpPr>
            <a:spLocks/>
          </p:cNvSpPr>
          <p:nvPr/>
        </p:nvSpPr>
        <p:spPr bwMode="auto">
          <a:xfrm>
            <a:off x="4740275" y="2374900"/>
            <a:ext cx="117475" cy="112713"/>
          </a:xfrm>
          <a:custGeom>
            <a:avLst/>
            <a:gdLst>
              <a:gd name="T0" fmla="*/ 2147483647 w 639"/>
              <a:gd name="T1" fmla="*/ 2147483647 h 620"/>
              <a:gd name="T2" fmla="*/ 2147483647 w 639"/>
              <a:gd name="T3" fmla="*/ 2147483647 h 620"/>
              <a:gd name="T4" fmla="*/ 2147483647 w 639"/>
              <a:gd name="T5" fmla="*/ 2147483647 h 620"/>
              <a:gd name="T6" fmla="*/ 2147483647 w 639"/>
              <a:gd name="T7" fmla="*/ 2147483647 h 620"/>
              <a:gd name="T8" fmla="*/ 2147483647 w 639"/>
              <a:gd name="T9" fmla="*/ 2147483647 h 620"/>
              <a:gd name="T10" fmla="*/ 0 w 639"/>
              <a:gd name="T11" fmla="*/ 0 h 620"/>
              <a:gd name="T12" fmla="*/ 2147483647 w 639"/>
              <a:gd name="T13" fmla="*/ 2147483647 h 620"/>
              <a:gd name="T14" fmla="*/ 2147483647 w 639"/>
              <a:gd name="T15" fmla="*/ 2147483647 h 620"/>
              <a:gd name="T16" fmla="*/ 2147483647 w 639"/>
              <a:gd name="T17" fmla="*/ 2147483647 h 620"/>
              <a:gd name="T18" fmla="*/ 2147483647 w 639"/>
              <a:gd name="T19" fmla="*/ 2147483647 h 620"/>
              <a:gd name="T20" fmla="*/ 2147483647 w 639"/>
              <a:gd name="T21" fmla="*/ 2147483647 h 620"/>
              <a:gd name="T22" fmla="*/ 2147483647 w 639"/>
              <a:gd name="T23" fmla="*/ 2147483647 h 620"/>
              <a:gd name="T24" fmla="*/ 2147483647 w 639"/>
              <a:gd name="T25" fmla="*/ 2147483647 h 620"/>
              <a:gd name="T26" fmla="*/ 2147483647 w 639"/>
              <a:gd name="T27" fmla="*/ 2147483647 h 620"/>
              <a:gd name="T28" fmla="*/ 2147483647 w 639"/>
              <a:gd name="T29" fmla="*/ 2147483647 h 620"/>
              <a:gd name="T30" fmla="*/ 0 w 639"/>
              <a:gd name="T31" fmla="*/ 2147483647 h 620"/>
              <a:gd name="T32" fmla="*/ 2147483647 w 639"/>
              <a:gd name="T33" fmla="*/ 2147483647 h 620"/>
              <a:gd name="T34" fmla="*/ 2147483647 w 639"/>
              <a:gd name="T35" fmla="*/ 2147483647 h 620"/>
              <a:gd name="T36" fmla="*/ 2147483647 w 639"/>
              <a:gd name="T37" fmla="*/ 2147483647 h 620"/>
              <a:gd name="T38" fmla="*/ 2147483647 w 639"/>
              <a:gd name="T39" fmla="*/ 2147483647 h 620"/>
              <a:gd name="T40" fmla="*/ 2147483647 w 639"/>
              <a:gd name="T41" fmla="*/ 2147483647 h 620"/>
              <a:gd name="T42" fmla="*/ 2147483647 w 639"/>
              <a:gd name="T43" fmla="*/ 2147483647 h 620"/>
              <a:gd name="T44" fmla="*/ 2147483647 w 639"/>
              <a:gd name="T45" fmla="*/ 2147483647 h 620"/>
              <a:gd name="T46" fmla="*/ 2147483647 w 639"/>
              <a:gd name="T47" fmla="*/ 2147483647 h 620"/>
              <a:gd name="T48" fmla="*/ 2147483647 w 639"/>
              <a:gd name="T49" fmla="*/ 2147483647 h 620"/>
              <a:gd name="T50" fmla="*/ 2147483647 w 639"/>
              <a:gd name="T51" fmla="*/ 2147483647 h 620"/>
              <a:gd name="T52" fmla="*/ 2147483647 w 639"/>
              <a:gd name="T53" fmla="*/ 2147483647 h 620"/>
              <a:gd name="T54" fmla="*/ 2147483647 w 639"/>
              <a:gd name="T55" fmla="*/ 2147483647 h 620"/>
              <a:gd name="T56" fmla="*/ 2147483647 w 639"/>
              <a:gd name="T57" fmla="*/ 2147483647 h 620"/>
              <a:gd name="T58" fmla="*/ 2147483647 w 639"/>
              <a:gd name="T59" fmla="*/ 2147483647 h 620"/>
              <a:gd name="T60" fmla="*/ 2147483647 w 639"/>
              <a:gd name="T61" fmla="*/ 2147483647 h 620"/>
              <a:gd name="T62" fmla="*/ 2147483647 w 639"/>
              <a:gd name="T63" fmla="*/ 2147483647 h 620"/>
              <a:gd name="T64" fmla="*/ 2147483647 w 639"/>
              <a:gd name="T65" fmla="*/ 2147483647 h 620"/>
              <a:gd name="T66" fmla="*/ 2147483647 w 639"/>
              <a:gd name="T67" fmla="*/ 2147483647 h 620"/>
              <a:gd name="T68" fmla="*/ 2147483647 w 639"/>
              <a:gd name="T69" fmla="*/ 2147483647 h 620"/>
              <a:gd name="T70" fmla="*/ 2147483647 w 639"/>
              <a:gd name="T71" fmla="*/ 2147483647 h 620"/>
              <a:gd name="T72" fmla="*/ 2147483647 w 639"/>
              <a:gd name="T73" fmla="*/ 2147483647 h 620"/>
              <a:gd name="T74" fmla="*/ 2147483647 w 639"/>
              <a:gd name="T75" fmla="*/ 2147483647 h 620"/>
              <a:gd name="T76" fmla="*/ 2147483647 w 639"/>
              <a:gd name="T77" fmla="*/ 2147483647 h 620"/>
              <a:gd name="T78" fmla="*/ 2147483647 w 639"/>
              <a:gd name="T79" fmla="*/ 2147483647 h 620"/>
              <a:gd name="T80" fmla="*/ 2147483647 w 639"/>
              <a:gd name="T81" fmla="*/ 2147483647 h 620"/>
              <a:gd name="T82" fmla="*/ 2147483647 w 639"/>
              <a:gd name="T83" fmla="*/ 2147483647 h 620"/>
              <a:gd name="T84" fmla="*/ 2147483647 w 639"/>
              <a:gd name="T85" fmla="*/ 2147483647 h 620"/>
              <a:gd name="T86" fmla="*/ 2147483647 w 639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39"/>
              <a:gd name="T133" fmla="*/ 0 h 620"/>
              <a:gd name="T134" fmla="*/ 639 w 639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39" h="620">
                <a:moveTo>
                  <a:pt x="175" y="288"/>
                </a:moveTo>
                <a:lnTo>
                  <a:pt x="175" y="120"/>
                </a:lnTo>
                <a:lnTo>
                  <a:pt x="176" y="93"/>
                </a:lnTo>
                <a:lnTo>
                  <a:pt x="178" y="71"/>
                </a:lnTo>
                <a:lnTo>
                  <a:pt x="179" y="61"/>
                </a:lnTo>
                <a:lnTo>
                  <a:pt x="180" y="53"/>
                </a:lnTo>
                <a:lnTo>
                  <a:pt x="183" y="45"/>
                </a:lnTo>
                <a:lnTo>
                  <a:pt x="187" y="39"/>
                </a:lnTo>
                <a:lnTo>
                  <a:pt x="192" y="33"/>
                </a:lnTo>
                <a:lnTo>
                  <a:pt x="197" y="29"/>
                </a:lnTo>
                <a:lnTo>
                  <a:pt x="204" y="25"/>
                </a:lnTo>
                <a:lnTo>
                  <a:pt x="213" y="22"/>
                </a:lnTo>
                <a:lnTo>
                  <a:pt x="222" y="19"/>
                </a:lnTo>
                <a:lnTo>
                  <a:pt x="235" y="18"/>
                </a:lnTo>
                <a:lnTo>
                  <a:pt x="248" y="17"/>
                </a:lnTo>
                <a:lnTo>
                  <a:pt x="264" y="17"/>
                </a:lnTo>
                <a:lnTo>
                  <a:pt x="264" y="0"/>
                </a:lnTo>
                <a:lnTo>
                  <a:pt x="0" y="0"/>
                </a:lnTo>
                <a:lnTo>
                  <a:pt x="0" y="17"/>
                </a:lnTo>
                <a:lnTo>
                  <a:pt x="17" y="17"/>
                </a:lnTo>
                <a:lnTo>
                  <a:pt x="28" y="18"/>
                </a:lnTo>
                <a:lnTo>
                  <a:pt x="40" y="19"/>
                </a:lnTo>
                <a:lnTo>
                  <a:pt x="50" y="22"/>
                </a:lnTo>
                <a:lnTo>
                  <a:pt x="60" y="25"/>
                </a:lnTo>
                <a:lnTo>
                  <a:pt x="67" y="29"/>
                </a:lnTo>
                <a:lnTo>
                  <a:pt x="73" y="33"/>
                </a:lnTo>
                <a:lnTo>
                  <a:pt x="77" y="39"/>
                </a:lnTo>
                <a:lnTo>
                  <a:pt x="81" y="45"/>
                </a:lnTo>
                <a:lnTo>
                  <a:pt x="83" y="53"/>
                </a:lnTo>
                <a:lnTo>
                  <a:pt x="85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5" y="558"/>
                </a:lnTo>
                <a:lnTo>
                  <a:pt x="83" y="568"/>
                </a:lnTo>
                <a:lnTo>
                  <a:pt x="81" y="575"/>
                </a:lnTo>
                <a:lnTo>
                  <a:pt x="77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0" y="598"/>
                </a:lnTo>
                <a:lnTo>
                  <a:pt x="40" y="600"/>
                </a:lnTo>
                <a:lnTo>
                  <a:pt x="28" y="601"/>
                </a:lnTo>
                <a:lnTo>
                  <a:pt x="17" y="603"/>
                </a:lnTo>
                <a:lnTo>
                  <a:pt x="0" y="603"/>
                </a:lnTo>
                <a:lnTo>
                  <a:pt x="0" y="620"/>
                </a:lnTo>
                <a:lnTo>
                  <a:pt x="264" y="620"/>
                </a:lnTo>
                <a:lnTo>
                  <a:pt x="264" y="603"/>
                </a:lnTo>
                <a:lnTo>
                  <a:pt x="248" y="603"/>
                </a:lnTo>
                <a:lnTo>
                  <a:pt x="235" y="601"/>
                </a:lnTo>
                <a:lnTo>
                  <a:pt x="222" y="600"/>
                </a:lnTo>
                <a:lnTo>
                  <a:pt x="213" y="598"/>
                </a:lnTo>
                <a:lnTo>
                  <a:pt x="204" y="594"/>
                </a:lnTo>
                <a:lnTo>
                  <a:pt x="197" y="591"/>
                </a:lnTo>
                <a:lnTo>
                  <a:pt x="192" y="586"/>
                </a:lnTo>
                <a:lnTo>
                  <a:pt x="187" y="580"/>
                </a:lnTo>
                <a:lnTo>
                  <a:pt x="183" y="575"/>
                </a:lnTo>
                <a:lnTo>
                  <a:pt x="180" y="568"/>
                </a:lnTo>
                <a:lnTo>
                  <a:pt x="179" y="558"/>
                </a:lnTo>
                <a:lnTo>
                  <a:pt x="178" y="550"/>
                </a:lnTo>
                <a:lnTo>
                  <a:pt x="176" y="528"/>
                </a:lnTo>
                <a:lnTo>
                  <a:pt x="175" y="500"/>
                </a:lnTo>
                <a:lnTo>
                  <a:pt x="175" y="322"/>
                </a:lnTo>
                <a:lnTo>
                  <a:pt x="463" y="322"/>
                </a:lnTo>
                <a:lnTo>
                  <a:pt x="463" y="500"/>
                </a:lnTo>
                <a:lnTo>
                  <a:pt x="463" y="528"/>
                </a:lnTo>
                <a:lnTo>
                  <a:pt x="462" y="550"/>
                </a:lnTo>
                <a:lnTo>
                  <a:pt x="461" y="558"/>
                </a:lnTo>
                <a:lnTo>
                  <a:pt x="459" y="568"/>
                </a:lnTo>
                <a:lnTo>
                  <a:pt x="456" y="575"/>
                </a:lnTo>
                <a:lnTo>
                  <a:pt x="453" y="580"/>
                </a:lnTo>
                <a:lnTo>
                  <a:pt x="448" y="586"/>
                </a:lnTo>
                <a:lnTo>
                  <a:pt x="442" y="591"/>
                </a:lnTo>
                <a:lnTo>
                  <a:pt x="434" y="594"/>
                </a:lnTo>
                <a:lnTo>
                  <a:pt x="426" y="598"/>
                </a:lnTo>
                <a:lnTo>
                  <a:pt x="416" y="600"/>
                </a:lnTo>
                <a:lnTo>
                  <a:pt x="404" y="601"/>
                </a:lnTo>
                <a:lnTo>
                  <a:pt x="391" y="603"/>
                </a:lnTo>
                <a:lnTo>
                  <a:pt x="376" y="603"/>
                </a:lnTo>
                <a:lnTo>
                  <a:pt x="376" y="620"/>
                </a:lnTo>
                <a:lnTo>
                  <a:pt x="639" y="620"/>
                </a:lnTo>
                <a:lnTo>
                  <a:pt x="639" y="603"/>
                </a:lnTo>
                <a:lnTo>
                  <a:pt x="623" y="603"/>
                </a:lnTo>
                <a:lnTo>
                  <a:pt x="610" y="601"/>
                </a:lnTo>
                <a:lnTo>
                  <a:pt x="599" y="600"/>
                </a:lnTo>
                <a:lnTo>
                  <a:pt x="588" y="598"/>
                </a:lnTo>
                <a:lnTo>
                  <a:pt x="581" y="594"/>
                </a:lnTo>
                <a:lnTo>
                  <a:pt x="573" y="591"/>
                </a:lnTo>
                <a:lnTo>
                  <a:pt x="567" y="586"/>
                </a:lnTo>
                <a:lnTo>
                  <a:pt x="562" y="580"/>
                </a:lnTo>
                <a:lnTo>
                  <a:pt x="559" y="575"/>
                </a:lnTo>
                <a:lnTo>
                  <a:pt x="557" y="568"/>
                </a:lnTo>
                <a:lnTo>
                  <a:pt x="554" y="558"/>
                </a:lnTo>
                <a:lnTo>
                  <a:pt x="553" y="550"/>
                </a:lnTo>
                <a:lnTo>
                  <a:pt x="551" y="528"/>
                </a:lnTo>
                <a:lnTo>
                  <a:pt x="551" y="500"/>
                </a:lnTo>
                <a:lnTo>
                  <a:pt x="553" y="120"/>
                </a:lnTo>
                <a:lnTo>
                  <a:pt x="553" y="93"/>
                </a:lnTo>
                <a:lnTo>
                  <a:pt x="554" y="71"/>
                </a:lnTo>
                <a:lnTo>
                  <a:pt x="555" y="61"/>
                </a:lnTo>
                <a:lnTo>
                  <a:pt x="557" y="53"/>
                </a:lnTo>
                <a:lnTo>
                  <a:pt x="559" y="45"/>
                </a:lnTo>
                <a:lnTo>
                  <a:pt x="562" y="39"/>
                </a:lnTo>
                <a:lnTo>
                  <a:pt x="567" y="33"/>
                </a:lnTo>
                <a:lnTo>
                  <a:pt x="573" y="29"/>
                </a:lnTo>
                <a:lnTo>
                  <a:pt x="580" y="25"/>
                </a:lnTo>
                <a:lnTo>
                  <a:pt x="588" y="22"/>
                </a:lnTo>
                <a:lnTo>
                  <a:pt x="597" y="19"/>
                </a:lnTo>
                <a:lnTo>
                  <a:pt x="609" y="18"/>
                </a:lnTo>
                <a:lnTo>
                  <a:pt x="623" y="17"/>
                </a:lnTo>
                <a:lnTo>
                  <a:pt x="639" y="17"/>
                </a:lnTo>
                <a:lnTo>
                  <a:pt x="639" y="0"/>
                </a:lnTo>
                <a:lnTo>
                  <a:pt x="376" y="0"/>
                </a:lnTo>
                <a:lnTo>
                  <a:pt x="376" y="17"/>
                </a:lnTo>
                <a:lnTo>
                  <a:pt x="391" y="17"/>
                </a:lnTo>
                <a:lnTo>
                  <a:pt x="404" y="18"/>
                </a:lnTo>
                <a:lnTo>
                  <a:pt x="416" y="19"/>
                </a:lnTo>
                <a:lnTo>
                  <a:pt x="426" y="22"/>
                </a:lnTo>
                <a:lnTo>
                  <a:pt x="434" y="25"/>
                </a:lnTo>
                <a:lnTo>
                  <a:pt x="442" y="29"/>
                </a:lnTo>
                <a:lnTo>
                  <a:pt x="448" y="33"/>
                </a:lnTo>
                <a:lnTo>
                  <a:pt x="453" y="39"/>
                </a:lnTo>
                <a:lnTo>
                  <a:pt x="456" y="45"/>
                </a:lnTo>
                <a:lnTo>
                  <a:pt x="459" y="53"/>
                </a:lnTo>
                <a:lnTo>
                  <a:pt x="461" y="61"/>
                </a:lnTo>
                <a:lnTo>
                  <a:pt x="462" y="71"/>
                </a:lnTo>
                <a:lnTo>
                  <a:pt x="463" y="93"/>
                </a:lnTo>
                <a:lnTo>
                  <a:pt x="463" y="120"/>
                </a:lnTo>
                <a:lnTo>
                  <a:pt x="463" y="288"/>
                </a:lnTo>
                <a:lnTo>
                  <a:pt x="175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2" name="Freeform 1302"/>
          <p:cNvSpPr>
            <a:spLocks/>
          </p:cNvSpPr>
          <p:nvPr/>
        </p:nvSpPr>
        <p:spPr bwMode="auto">
          <a:xfrm>
            <a:off x="4876800" y="2374900"/>
            <a:ext cx="98425" cy="112713"/>
          </a:xfrm>
          <a:custGeom>
            <a:avLst/>
            <a:gdLst>
              <a:gd name="T0" fmla="*/ 2147483647 w 532"/>
              <a:gd name="T1" fmla="*/ 2147483647 h 620"/>
              <a:gd name="T2" fmla="*/ 2147483647 w 532"/>
              <a:gd name="T3" fmla="*/ 2147483647 h 620"/>
              <a:gd name="T4" fmla="*/ 2147483647 w 532"/>
              <a:gd name="T5" fmla="*/ 2147483647 h 620"/>
              <a:gd name="T6" fmla="*/ 2147483647 w 532"/>
              <a:gd name="T7" fmla="*/ 2147483647 h 620"/>
              <a:gd name="T8" fmla="*/ 2147483647 w 532"/>
              <a:gd name="T9" fmla="*/ 2147483647 h 620"/>
              <a:gd name="T10" fmla="*/ 2147483647 w 532"/>
              <a:gd name="T11" fmla="*/ 2147483647 h 620"/>
              <a:gd name="T12" fmla="*/ 2147483647 w 532"/>
              <a:gd name="T13" fmla="*/ 2147483647 h 620"/>
              <a:gd name="T14" fmla="*/ 2147483647 w 532"/>
              <a:gd name="T15" fmla="*/ 2147483647 h 620"/>
              <a:gd name="T16" fmla="*/ 2147483647 w 532"/>
              <a:gd name="T17" fmla="*/ 0 h 620"/>
              <a:gd name="T18" fmla="*/ 0 w 532"/>
              <a:gd name="T19" fmla="*/ 2147483647 h 620"/>
              <a:gd name="T20" fmla="*/ 2147483647 w 532"/>
              <a:gd name="T21" fmla="*/ 2147483647 h 620"/>
              <a:gd name="T22" fmla="*/ 2147483647 w 532"/>
              <a:gd name="T23" fmla="*/ 2147483647 h 620"/>
              <a:gd name="T24" fmla="*/ 2147483647 w 532"/>
              <a:gd name="T25" fmla="*/ 2147483647 h 620"/>
              <a:gd name="T26" fmla="*/ 2147483647 w 532"/>
              <a:gd name="T27" fmla="*/ 2147483647 h 620"/>
              <a:gd name="T28" fmla="*/ 2147483647 w 532"/>
              <a:gd name="T29" fmla="*/ 2147483647 h 620"/>
              <a:gd name="T30" fmla="*/ 2147483647 w 532"/>
              <a:gd name="T31" fmla="*/ 2147483647 h 620"/>
              <a:gd name="T32" fmla="*/ 2147483647 w 532"/>
              <a:gd name="T33" fmla="*/ 2147483647 h 620"/>
              <a:gd name="T34" fmla="*/ 2147483647 w 532"/>
              <a:gd name="T35" fmla="*/ 2147483647 h 620"/>
              <a:gd name="T36" fmla="*/ 2147483647 w 532"/>
              <a:gd name="T37" fmla="*/ 2147483647 h 620"/>
              <a:gd name="T38" fmla="*/ 2147483647 w 532"/>
              <a:gd name="T39" fmla="*/ 2147483647 h 620"/>
              <a:gd name="T40" fmla="*/ 2147483647 w 532"/>
              <a:gd name="T41" fmla="*/ 2147483647 h 620"/>
              <a:gd name="T42" fmla="*/ 2147483647 w 532"/>
              <a:gd name="T43" fmla="*/ 2147483647 h 620"/>
              <a:gd name="T44" fmla="*/ 2147483647 w 532"/>
              <a:gd name="T45" fmla="*/ 2147483647 h 620"/>
              <a:gd name="T46" fmla="*/ 2147483647 w 532"/>
              <a:gd name="T47" fmla="*/ 2147483647 h 620"/>
              <a:gd name="T48" fmla="*/ 0 w 532"/>
              <a:gd name="T49" fmla="*/ 2147483647 h 620"/>
              <a:gd name="T50" fmla="*/ 2147483647 w 532"/>
              <a:gd name="T51" fmla="*/ 2147483647 h 620"/>
              <a:gd name="T52" fmla="*/ 2147483647 w 532"/>
              <a:gd name="T53" fmla="*/ 2147483647 h 620"/>
              <a:gd name="T54" fmla="*/ 2147483647 w 532"/>
              <a:gd name="T55" fmla="*/ 2147483647 h 620"/>
              <a:gd name="T56" fmla="*/ 2147483647 w 532"/>
              <a:gd name="T57" fmla="*/ 2147483647 h 620"/>
              <a:gd name="T58" fmla="*/ 2147483647 w 532"/>
              <a:gd name="T59" fmla="*/ 2147483647 h 620"/>
              <a:gd name="T60" fmla="*/ 2147483647 w 532"/>
              <a:gd name="T61" fmla="*/ 2147483647 h 620"/>
              <a:gd name="T62" fmla="*/ 2147483647 w 532"/>
              <a:gd name="T63" fmla="*/ 2147483647 h 620"/>
              <a:gd name="T64" fmla="*/ 2147483647 w 532"/>
              <a:gd name="T65" fmla="*/ 2147483647 h 620"/>
              <a:gd name="T66" fmla="*/ 2147483647 w 532"/>
              <a:gd name="T67" fmla="*/ 2147483647 h 620"/>
              <a:gd name="T68" fmla="*/ 2147483647 w 532"/>
              <a:gd name="T69" fmla="*/ 2147483647 h 620"/>
              <a:gd name="T70" fmla="*/ 2147483647 w 532"/>
              <a:gd name="T71" fmla="*/ 2147483647 h 620"/>
              <a:gd name="T72" fmla="*/ 2147483647 w 532"/>
              <a:gd name="T73" fmla="*/ 2147483647 h 620"/>
              <a:gd name="T74" fmla="*/ 2147483647 w 532"/>
              <a:gd name="T75" fmla="*/ 2147483647 h 620"/>
              <a:gd name="T76" fmla="*/ 2147483647 w 532"/>
              <a:gd name="T77" fmla="*/ 2147483647 h 620"/>
              <a:gd name="T78" fmla="*/ 2147483647 w 532"/>
              <a:gd name="T79" fmla="*/ 2147483647 h 620"/>
              <a:gd name="T80" fmla="*/ 2147483647 w 532"/>
              <a:gd name="T81" fmla="*/ 2147483647 h 620"/>
              <a:gd name="T82" fmla="*/ 2147483647 w 532"/>
              <a:gd name="T83" fmla="*/ 2147483647 h 620"/>
              <a:gd name="T84" fmla="*/ 2147483647 w 532"/>
              <a:gd name="T85" fmla="*/ 2147483647 h 620"/>
              <a:gd name="T86" fmla="*/ 2147483647 w 532"/>
              <a:gd name="T87" fmla="*/ 2147483647 h 620"/>
              <a:gd name="T88" fmla="*/ 2147483647 w 532"/>
              <a:gd name="T89" fmla="*/ 2147483647 h 620"/>
              <a:gd name="T90" fmla="*/ 2147483647 w 532"/>
              <a:gd name="T91" fmla="*/ 2147483647 h 620"/>
              <a:gd name="T92" fmla="*/ 2147483647 w 532"/>
              <a:gd name="T93" fmla="*/ 2147483647 h 620"/>
              <a:gd name="T94" fmla="*/ 2147483647 w 532"/>
              <a:gd name="T95" fmla="*/ 2147483647 h 620"/>
              <a:gd name="T96" fmla="*/ 2147483647 w 532"/>
              <a:gd name="T97" fmla="*/ 2147483647 h 620"/>
              <a:gd name="T98" fmla="*/ 2147483647 w 532"/>
              <a:gd name="T99" fmla="*/ 2147483647 h 620"/>
              <a:gd name="T100" fmla="*/ 2147483647 w 532"/>
              <a:gd name="T101" fmla="*/ 2147483647 h 620"/>
              <a:gd name="T102" fmla="*/ 2147483647 w 532"/>
              <a:gd name="T103" fmla="*/ 2147483647 h 620"/>
              <a:gd name="T104" fmla="*/ 2147483647 w 532"/>
              <a:gd name="T105" fmla="*/ 2147483647 h 620"/>
              <a:gd name="T106" fmla="*/ 2147483647 w 532"/>
              <a:gd name="T107" fmla="*/ 2147483647 h 620"/>
              <a:gd name="T108" fmla="*/ 2147483647 w 532"/>
              <a:gd name="T109" fmla="*/ 2147483647 h 620"/>
              <a:gd name="T110" fmla="*/ 2147483647 w 532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2"/>
              <a:gd name="T169" fmla="*/ 0 h 620"/>
              <a:gd name="T170" fmla="*/ 532 w 532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2" h="620">
                <a:moveTo>
                  <a:pt x="176" y="35"/>
                </a:moveTo>
                <a:lnTo>
                  <a:pt x="333" y="35"/>
                </a:lnTo>
                <a:lnTo>
                  <a:pt x="364" y="35"/>
                </a:lnTo>
                <a:lnTo>
                  <a:pt x="389" y="37"/>
                </a:lnTo>
                <a:lnTo>
                  <a:pt x="400" y="39"/>
                </a:lnTo>
                <a:lnTo>
                  <a:pt x="409" y="42"/>
                </a:lnTo>
                <a:lnTo>
                  <a:pt x="417" y="45"/>
                </a:lnTo>
                <a:lnTo>
                  <a:pt x="424" y="50"/>
                </a:lnTo>
                <a:lnTo>
                  <a:pt x="431" y="56"/>
                </a:lnTo>
                <a:lnTo>
                  <a:pt x="438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7" y="105"/>
                </a:lnTo>
                <a:lnTo>
                  <a:pt x="460" y="119"/>
                </a:lnTo>
                <a:lnTo>
                  <a:pt x="464" y="136"/>
                </a:lnTo>
                <a:lnTo>
                  <a:pt x="483" y="136"/>
                </a:lnTo>
                <a:lnTo>
                  <a:pt x="474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1" y="19"/>
                </a:lnTo>
                <a:lnTo>
                  <a:pt x="51" y="22"/>
                </a:lnTo>
                <a:lnTo>
                  <a:pt x="59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4" y="53"/>
                </a:lnTo>
                <a:lnTo>
                  <a:pt x="86" y="61"/>
                </a:lnTo>
                <a:lnTo>
                  <a:pt x="87" y="71"/>
                </a:lnTo>
                <a:lnTo>
                  <a:pt x="88" y="93"/>
                </a:lnTo>
                <a:lnTo>
                  <a:pt x="88" y="120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9" y="594"/>
                </a:lnTo>
                <a:lnTo>
                  <a:pt x="51" y="598"/>
                </a:lnTo>
                <a:lnTo>
                  <a:pt x="41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479" y="620"/>
                </a:lnTo>
                <a:lnTo>
                  <a:pt x="532" y="464"/>
                </a:lnTo>
                <a:lnTo>
                  <a:pt x="514" y="464"/>
                </a:lnTo>
                <a:lnTo>
                  <a:pt x="497" y="493"/>
                </a:lnTo>
                <a:lnTo>
                  <a:pt x="480" y="519"/>
                </a:lnTo>
                <a:lnTo>
                  <a:pt x="472" y="529"/>
                </a:lnTo>
                <a:lnTo>
                  <a:pt x="463" y="540"/>
                </a:lnTo>
                <a:lnTo>
                  <a:pt x="455" y="548"/>
                </a:lnTo>
                <a:lnTo>
                  <a:pt x="446" y="556"/>
                </a:lnTo>
                <a:lnTo>
                  <a:pt x="437" y="562"/>
                </a:lnTo>
                <a:lnTo>
                  <a:pt x="427" y="569"/>
                </a:lnTo>
                <a:lnTo>
                  <a:pt x="416" y="573"/>
                </a:lnTo>
                <a:lnTo>
                  <a:pt x="407" y="577"/>
                </a:lnTo>
                <a:lnTo>
                  <a:pt x="395" y="580"/>
                </a:lnTo>
                <a:lnTo>
                  <a:pt x="382" y="583"/>
                </a:lnTo>
                <a:lnTo>
                  <a:pt x="368" y="584"/>
                </a:lnTo>
                <a:lnTo>
                  <a:pt x="353" y="585"/>
                </a:lnTo>
                <a:lnTo>
                  <a:pt x="225" y="585"/>
                </a:lnTo>
                <a:lnTo>
                  <a:pt x="213" y="584"/>
                </a:lnTo>
                <a:lnTo>
                  <a:pt x="203" y="583"/>
                </a:lnTo>
                <a:lnTo>
                  <a:pt x="193" y="580"/>
                </a:lnTo>
                <a:lnTo>
                  <a:pt x="186" y="576"/>
                </a:lnTo>
                <a:lnTo>
                  <a:pt x="184" y="572"/>
                </a:lnTo>
                <a:lnTo>
                  <a:pt x="182" y="570"/>
                </a:lnTo>
                <a:lnTo>
                  <a:pt x="179" y="565"/>
                </a:lnTo>
                <a:lnTo>
                  <a:pt x="178" y="562"/>
                </a:lnTo>
                <a:lnTo>
                  <a:pt x="176" y="552"/>
                </a:lnTo>
                <a:lnTo>
                  <a:pt x="176" y="538"/>
                </a:lnTo>
                <a:lnTo>
                  <a:pt x="176" y="312"/>
                </a:lnTo>
                <a:lnTo>
                  <a:pt x="301" y="312"/>
                </a:lnTo>
                <a:lnTo>
                  <a:pt x="326" y="313"/>
                </a:lnTo>
                <a:lnTo>
                  <a:pt x="349" y="316"/>
                </a:lnTo>
                <a:lnTo>
                  <a:pt x="358" y="318"/>
                </a:lnTo>
                <a:lnTo>
                  <a:pt x="366" y="320"/>
                </a:lnTo>
                <a:lnTo>
                  <a:pt x="373" y="324"/>
                </a:lnTo>
                <a:lnTo>
                  <a:pt x="380" y="329"/>
                </a:lnTo>
                <a:lnTo>
                  <a:pt x="386" y="333"/>
                </a:lnTo>
                <a:lnTo>
                  <a:pt x="392" y="340"/>
                </a:lnTo>
                <a:lnTo>
                  <a:pt x="395" y="347"/>
                </a:lnTo>
                <a:lnTo>
                  <a:pt x="400" y="356"/>
                </a:lnTo>
                <a:lnTo>
                  <a:pt x="402" y="365"/>
                </a:lnTo>
                <a:lnTo>
                  <a:pt x="406" y="376"/>
                </a:lnTo>
                <a:lnTo>
                  <a:pt x="407" y="389"/>
                </a:lnTo>
                <a:lnTo>
                  <a:pt x="409" y="404"/>
                </a:lnTo>
                <a:lnTo>
                  <a:pt x="426" y="404"/>
                </a:lnTo>
                <a:lnTo>
                  <a:pt x="426" y="189"/>
                </a:lnTo>
                <a:lnTo>
                  <a:pt x="409" y="189"/>
                </a:lnTo>
                <a:lnTo>
                  <a:pt x="408" y="204"/>
                </a:lnTo>
                <a:lnTo>
                  <a:pt x="406" y="217"/>
                </a:lnTo>
                <a:lnTo>
                  <a:pt x="403" y="228"/>
                </a:lnTo>
                <a:lnTo>
                  <a:pt x="400" y="239"/>
                </a:lnTo>
                <a:lnTo>
                  <a:pt x="396" y="247"/>
                </a:lnTo>
                <a:lnTo>
                  <a:pt x="392" y="254"/>
                </a:lnTo>
                <a:lnTo>
                  <a:pt x="386" y="261"/>
                </a:lnTo>
                <a:lnTo>
                  <a:pt x="380" y="266"/>
                </a:lnTo>
                <a:lnTo>
                  <a:pt x="373" y="270"/>
                </a:lnTo>
                <a:lnTo>
                  <a:pt x="366" y="273"/>
                </a:lnTo>
                <a:lnTo>
                  <a:pt x="357" y="275"/>
                </a:lnTo>
                <a:lnTo>
                  <a:pt x="347" y="277"/>
                </a:lnTo>
                <a:lnTo>
                  <a:pt x="326" y="280"/>
                </a:lnTo>
                <a:lnTo>
                  <a:pt x="301" y="280"/>
                </a:lnTo>
                <a:lnTo>
                  <a:pt x="176" y="280"/>
                </a:lnTo>
                <a:lnTo>
                  <a:pt x="176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3" name="Freeform 1303"/>
          <p:cNvSpPr>
            <a:spLocks/>
          </p:cNvSpPr>
          <p:nvPr/>
        </p:nvSpPr>
        <p:spPr bwMode="auto">
          <a:xfrm>
            <a:off x="4987925" y="2374900"/>
            <a:ext cx="123825" cy="114300"/>
          </a:xfrm>
          <a:custGeom>
            <a:avLst/>
            <a:gdLst>
              <a:gd name="T0" fmla="*/ 2147483647 w 675"/>
              <a:gd name="T1" fmla="*/ 2147483647 h 631"/>
              <a:gd name="T2" fmla="*/ 2147483647 w 675"/>
              <a:gd name="T3" fmla="*/ 2147483647 h 631"/>
              <a:gd name="T4" fmla="*/ 2147483647 w 675"/>
              <a:gd name="T5" fmla="*/ 2147483647 h 631"/>
              <a:gd name="T6" fmla="*/ 2147483647 w 675"/>
              <a:gd name="T7" fmla="*/ 2147483647 h 631"/>
              <a:gd name="T8" fmla="*/ 2147483647 w 675"/>
              <a:gd name="T9" fmla="*/ 2147483647 h 631"/>
              <a:gd name="T10" fmla="*/ 2147483647 w 675"/>
              <a:gd name="T11" fmla="*/ 2147483647 h 631"/>
              <a:gd name="T12" fmla="*/ 2147483647 w 675"/>
              <a:gd name="T13" fmla="*/ 2147483647 h 631"/>
              <a:gd name="T14" fmla="*/ 2147483647 w 675"/>
              <a:gd name="T15" fmla="*/ 2147483647 h 631"/>
              <a:gd name="T16" fmla="*/ 2147483647 w 675"/>
              <a:gd name="T17" fmla="*/ 2147483647 h 631"/>
              <a:gd name="T18" fmla="*/ 2147483647 w 675"/>
              <a:gd name="T19" fmla="*/ 0 h 631"/>
              <a:gd name="T20" fmla="*/ 2147483647 w 675"/>
              <a:gd name="T21" fmla="*/ 2147483647 h 631"/>
              <a:gd name="T22" fmla="*/ 2147483647 w 675"/>
              <a:gd name="T23" fmla="*/ 2147483647 h 631"/>
              <a:gd name="T24" fmla="*/ 2147483647 w 675"/>
              <a:gd name="T25" fmla="*/ 2147483647 h 631"/>
              <a:gd name="T26" fmla="*/ 2147483647 w 675"/>
              <a:gd name="T27" fmla="*/ 2147483647 h 631"/>
              <a:gd name="T28" fmla="*/ 2147483647 w 675"/>
              <a:gd name="T29" fmla="*/ 2147483647 h 631"/>
              <a:gd name="T30" fmla="*/ 2147483647 w 675"/>
              <a:gd name="T31" fmla="*/ 2147483647 h 631"/>
              <a:gd name="T32" fmla="*/ 2147483647 w 675"/>
              <a:gd name="T33" fmla="*/ 2147483647 h 631"/>
              <a:gd name="T34" fmla="*/ 2147483647 w 675"/>
              <a:gd name="T35" fmla="*/ 2147483647 h 631"/>
              <a:gd name="T36" fmla="*/ 2147483647 w 675"/>
              <a:gd name="T37" fmla="*/ 2147483647 h 631"/>
              <a:gd name="T38" fmla="*/ 0 w 675"/>
              <a:gd name="T39" fmla="*/ 0 h 631"/>
              <a:gd name="T40" fmla="*/ 2147483647 w 675"/>
              <a:gd name="T41" fmla="*/ 2147483647 h 631"/>
              <a:gd name="T42" fmla="*/ 2147483647 w 675"/>
              <a:gd name="T43" fmla="*/ 2147483647 h 631"/>
              <a:gd name="T44" fmla="*/ 2147483647 w 675"/>
              <a:gd name="T45" fmla="*/ 2147483647 h 631"/>
              <a:gd name="T46" fmla="*/ 2147483647 w 675"/>
              <a:gd name="T47" fmla="*/ 2147483647 h 631"/>
              <a:gd name="T48" fmla="*/ 2147483647 w 675"/>
              <a:gd name="T49" fmla="*/ 2147483647 h 631"/>
              <a:gd name="T50" fmla="*/ 2147483647 w 675"/>
              <a:gd name="T51" fmla="*/ 2147483647 h 631"/>
              <a:gd name="T52" fmla="*/ 2147483647 w 675"/>
              <a:gd name="T53" fmla="*/ 2147483647 h 631"/>
              <a:gd name="T54" fmla="*/ 2147483647 w 675"/>
              <a:gd name="T55" fmla="*/ 2147483647 h 631"/>
              <a:gd name="T56" fmla="*/ 2147483647 w 675"/>
              <a:gd name="T57" fmla="*/ 2147483647 h 631"/>
              <a:gd name="T58" fmla="*/ 2147483647 w 675"/>
              <a:gd name="T59" fmla="*/ 2147483647 h 631"/>
              <a:gd name="T60" fmla="*/ 2147483647 w 675"/>
              <a:gd name="T61" fmla="*/ 2147483647 h 631"/>
              <a:gd name="T62" fmla="*/ 2147483647 w 675"/>
              <a:gd name="T63" fmla="*/ 2147483647 h 631"/>
              <a:gd name="T64" fmla="*/ 2147483647 w 675"/>
              <a:gd name="T65" fmla="*/ 2147483647 h 631"/>
              <a:gd name="T66" fmla="*/ 2147483647 w 675"/>
              <a:gd name="T67" fmla="*/ 2147483647 h 631"/>
              <a:gd name="T68" fmla="*/ 2147483647 w 675"/>
              <a:gd name="T69" fmla="*/ 2147483647 h 631"/>
              <a:gd name="T70" fmla="*/ 2147483647 w 675"/>
              <a:gd name="T71" fmla="*/ 2147483647 h 631"/>
              <a:gd name="T72" fmla="*/ 2147483647 w 675"/>
              <a:gd name="T73" fmla="*/ 2147483647 h 631"/>
              <a:gd name="T74" fmla="*/ 2147483647 w 675"/>
              <a:gd name="T75" fmla="*/ 2147483647 h 631"/>
              <a:gd name="T76" fmla="*/ 2147483647 w 675"/>
              <a:gd name="T77" fmla="*/ 2147483647 h 631"/>
              <a:gd name="T78" fmla="*/ 2147483647 w 675"/>
              <a:gd name="T79" fmla="*/ 2147483647 h 631"/>
              <a:gd name="T80" fmla="*/ 2147483647 w 675"/>
              <a:gd name="T81" fmla="*/ 2147483647 h 631"/>
              <a:gd name="T82" fmla="*/ 2147483647 w 675"/>
              <a:gd name="T83" fmla="*/ 2147483647 h 631"/>
              <a:gd name="T84" fmla="*/ 2147483647 w 675"/>
              <a:gd name="T85" fmla="*/ 2147483647 h 6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75"/>
              <a:gd name="T130" fmla="*/ 0 h 631"/>
              <a:gd name="T131" fmla="*/ 675 w 675"/>
              <a:gd name="T132" fmla="*/ 631 h 6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75" h="631">
                <a:moveTo>
                  <a:pt x="163" y="133"/>
                </a:moveTo>
                <a:lnTo>
                  <a:pt x="165" y="133"/>
                </a:lnTo>
                <a:lnTo>
                  <a:pt x="571" y="631"/>
                </a:lnTo>
                <a:lnTo>
                  <a:pt x="586" y="631"/>
                </a:lnTo>
                <a:lnTo>
                  <a:pt x="586" y="120"/>
                </a:lnTo>
                <a:lnTo>
                  <a:pt x="586" y="93"/>
                </a:lnTo>
                <a:lnTo>
                  <a:pt x="587" y="71"/>
                </a:lnTo>
                <a:lnTo>
                  <a:pt x="588" y="61"/>
                </a:lnTo>
                <a:lnTo>
                  <a:pt x="591" y="53"/>
                </a:lnTo>
                <a:lnTo>
                  <a:pt x="593" y="45"/>
                </a:lnTo>
                <a:lnTo>
                  <a:pt x="598" y="39"/>
                </a:lnTo>
                <a:lnTo>
                  <a:pt x="602" y="33"/>
                </a:lnTo>
                <a:lnTo>
                  <a:pt x="608" y="29"/>
                </a:lnTo>
                <a:lnTo>
                  <a:pt x="615" y="25"/>
                </a:lnTo>
                <a:lnTo>
                  <a:pt x="623" y="22"/>
                </a:lnTo>
                <a:lnTo>
                  <a:pt x="634" y="19"/>
                </a:lnTo>
                <a:lnTo>
                  <a:pt x="645" y="18"/>
                </a:lnTo>
                <a:lnTo>
                  <a:pt x="659" y="17"/>
                </a:lnTo>
                <a:lnTo>
                  <a:pt x="675" y="17"/>
                </a:lnTo>
                <a:lnTo>
                  <a:pt x="675" y="0"/>
                </a:lnTo>
                <a:lnTo>
                  <a:pt x="460" y="0"/>
                </a:lnTo>
                <a:lnTo>
                  <a:pt x="460" y="17"/>
                </a:lnTo>
                <a:lnTo>
                  <a:pt x="475" y="17"/>
                </a:lnTo>
                <a:lnTo>
                  <a:pt x="488" y="18"/>
                </a:lnTo>
                <a:lnTo>
                  <a:pt x="500" y="19"/>
                </a:lnTo>
                <a:lnTo>
                  <a:pt x="510" y="22"/>
                </a:lnTo>
                <a:lnTo>
                  <a:pt x="518" y="25"/>
                </a:lnTo>
                <a:lnTo>
                  <a:pt x="525" y="29"/>
                </a:lnTo>
                <a:lnTo>
                  <a:pt x="531" y="33"/>
                </a:lnTo>
                <a:lnTo>
                  <a:pt x="536" y="39"/>
                </a:lnTo>
                <a:lnTo>
                  <a:pt x="539" y="45"/>
                </a:lnTo>
                <a:lnTo>
                  <a:pt x="543" y="53"/>
                </a:lnTo>
                <a:lnTo>
                  <a:pt x="544" y="61"/>
                </a:lnTo>
                <a:lnTo>
                  <a:pt x="545" y="71"/>
                </a:lnTo>
                <a:lnTo>
                  <a:pt x="546" y="93"/>
                </a:lnTo>
                <a:lnTo>
                  <a:pt x="547" y="120"/>
                </a:lnTo>
                <a:lnTo>
                  <a:pt x="547" y="464"/>
                </a:lnTo>
                <a:lnTo>
                  <a:pt x="545" y="464"/>
                </a:lnTo>
                <a:lnTo>
                  <a:pt x="168" y="0"/>
                </a:lnTo>
                <a:lnTo>
                  <a:pt x="0" y="0"/>
                </a:lnTo>
                <a:lnTo>
                  <a:pt x="0" y="17"/>
                </a:lnTo>
                <a:lnTo>
                  <a:pt x="12" y="17"/>
                </a:lnTo>
                <a:lnTo>
                  <a:pt x="23" y="18"/>
                </a:lnTo>
                <a:lnTo>
                  <a:pt x="32" y="19"/>
                </a:lnTo>
                <a:lnTo>
                  <a:pt x="41" y="21"/>
                </a:lnTo>
                <a:lnTo>
                  <a:pt x="49" y="23"/>
                </a:lnTo>
                <a:lnTo>
                  <a:pt x="58" y="26"/>
                </a:lnTo>
                <a:lnTo>
                  <a:pt x="66" y="30"/>
                </a:lnTo>
                <a:lnTo>
                  <a:pt x="73" y="33"/>
                </a:lnTo>
                <a:lnTo>
                  <a:pt x="86" y="43"/>
                </a:lnTo>
                <a:lnTo>
                  <a:pt x="98" y="53"/>
                </a:lnTo>
                <a:lnTo>
                  <a:pt x="110" y="66"/>
                </a:lnTo>
                <a:lnTo>
                  <a:pt x="123" y="81"/>
                </a:lnTo>
                <a:lnTo>
                  <a:pt x="123" y="500"/>
                </a:lnTo>
                <a:lnTo>
                  <a:pt x="123" y="528"/>
                </a:lnTo>
                <a:lnTo>
                  <a:pt x="122" y="550"/>
                </a:lnTo>
                <a:lnTo>
                  <a:pt x="121" y="558"/>
                </a:lnTo>
                <a:lnTo>
                  <a:pt x="118" y="568"/>
                </a:lnTo>
                <a:lnTo>
                  <a:pt x="115" y="575"/>
                </a:lnTo>
                <a:lnTo>
                  <a:pt x="111" y="580"/>
                </a:lnTo>
                <a:lnTo>
                  <a:pt x="107" y="586"/>
                </a:lnTo>
                <a:lnTo>
                  <a:pt x="101" y="591"/>
                </a:lnTo>
                <a:lnTo>
                  <a:pt x="94" y="594"/>
                </a:lnTo>
                <a:lnTo>
                  <a:pt x="86" y="598"/>
                </a:lnTo>
                <a:lnTo>
                  <a:pt x="75" y="600"/>
                </a:lnTo>
                <a:lnTo>
                  <a:pt x="63" y="601"/>
                </a:lnTo>
                <a:lnTo>
                  <a:pt x="49" y="603"/>
                </a:lnTo>
                <a:lnTo>
                  <a:pt x="33" y="603"/>
                </a:lnTo>
                <a:lnTo>
                  <a:pt x="33" y="620"/>
                </a:lnTo>
                <a:lnTo>
                  <a:pt x="251" y="620"/>
                </a:lnTo>
                <a:lnTo>
                  <a:pt x="251" y="603"/>
                </a:lnTo>
                <a:lnTo>
                  <a:pt x="235" y="603"/>
                </a:lnTo>
                <a:lnTo>
                  <a:pt x="222" y="601"/>
                </a:lnTo>
                <a:lnTo>
                  <a:pt x="209" y="600"/>
                </a:lnTo>
                <a:lnTo>
                  <a:pt x="200" y="598"/>
                </a:lnTo>
                <a:lnTo>
                  <a:pt x="191" y="594"/>
                </a:lnTo>
                <a:lnTo>
                  <a:pt x="185" y="591"/>
                </a:lnTo>
                <a:lnTo>
                  <a:pt x="179" y="586"/>
                </a:lnTo>
                <a:lnTo>
                  <a:pt x="174" y="580"/>
                </a:lnTo>
                <a:lnTo>
                  <a:pt x="171" y="575"/>
                </a:lnTo>
                <a:lnTo>
                  <a:pt x="167" y="568"/>
                </a:lnTo>
                <a:lnTo>
                  <a:pt x="166" y="558"/>
                </a:lnTo>
                <a:lnTo>
                  <a:pt x="165" y="550"/>
                </a:lnTo>
                <a:lnTo>
                  <a:pt x="164" y="528"/>
                </a:lnTo>
                <a:lnTo>
                  <a:pt x="163" y="500"/>
                </a:lnTo>
                <a:lnTo>
                  <a:pt x="163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4" name="Freeform 1304"/>
          <p:cNvSpPr>
            <a:spLocks/>
          </p:cNvSpPr>
          <p:nvPr/>
        </p:nvSpPr>
        <p:spPr bwMode="auto">
          <a:xfrm>
            <a:off x="5129213" y="2374900"/>
            <a:ext cx="119062" cy="112713"/>
          </a:xfrm>
          <a:custGeom>
            <a:avLst/>
            <a:gdLst>
              <a:gd name="T0" fmla="*/ 2147483647 w 640"/>
              <a:gd name="T1" fmla="*/ 2147483647 h 620"/>
              <a:gd name="T2" fmla="*/ 2147483647 w 640"/>
              <a:gd name="T3" fmla="*/ 2147483647 h 620"/>
              <a:gd name="T4" fmla="*/ 2147483647 w 640"/>
              <a:gd name="T5" fmla="*/ 2147483647 h 620"/>
              <a:gd name="T6" fmla="*/ 2147483647 w 640"/>
              <a:gd name="T7" fmla="*/ 2147483647 h 620"/>
              <a:gd name="T8" fmla="*/ 2147483647 w 640"/>
              <a:gd name="T9" fmla="*/ 2147483647 h 620"/>
              <a:gd name="T10" fmla="*/ 0 w 640"/>
              <a:gd name="T11" fmla="*/ 0 h 620"/>
              <a:gd name="T12" fmla="*/ 2147483647 w 640"/>
              <a:gd name="T13" fmla="*/ 2147483647 h 620"/>
              <a:gd name="T14" fmla="*/ 2147483647 w 640"/>
              <a:gd name="T15" fmla="*/ 2147483647 h 620"/>
              <a:gd name="T16" fmla="*/ 2147483647 w 640"/>
              <a:gd name="T17" fmla="*/ 2147483647 h 620"/>
              <a:gd name="T18" fmla="*/ 2147483647 w 640"/>
              <a:gd name="T19" fmla="*/ 2147483647 h 620"/>
              <a:gd name="T20" fmla="*/ 2147483647 w 640"/>
              <a:gd name="T21" fmla="*/ 2147483647 h 620"/>
              <a:gd name="T22" fmla="*/ 2147483647 w 640"/>
              <a:gd name="T23" fmla="*/ 2147483647 h 620"/>
              <a:gd name="T24" fmla="*/ 2147483647 w 640"/>
              <a:gd name="T25" fmla="*/ 2147483647 h 620"/>
              <a:gd name="T26" fmla="*/ 2147483647 w 640"/>
              <a:gd name="T27" fmla="*/ 2147483647 h 620"/>
              <a:gd name="T28" fmla="*/ 2147483647 w 640"/>
              <a:gd name="T29" fmla="*/ 2147483647 h 620"/>
              <a:gd name="T30" fmla="*/ 0 w 640"/>
              <a:gd name="T31" fmla="*/ 2147483647 h 620"/>
              <a:gd name="T32" fmla="*/ 2147483647 w 640"/>
              <a:gd name="T33" fmla="*/ 2147483647 h 620"/>
              <a:gd name="T34" fmla="*/ 2147483647 w 640"/>
              <a:gd name="T35" fmla="*/ 2147483647 h 620"/>
              <a:gd name="T36" fmla="*/ 2147483647 w 640"/>
              <a:gd name="T37" fmla="*/ 2147483647 h 620"/>
              <a:gd name="T38" fmla="*/ 2147483647 w 640"/>
              <a:gd name="T39" fmla="*/ 2147483647 h 620"/>
              <a:gd name="T40" fmla="*/ 2147483647 w 640"/>
              <a:gd name="T41" fmla="*/ 2147483647 h 620"/>
              <a:gd name="T42" fmla="*/ 2147483647 w 640"/>
              <a:gd name="T43" fmla="*/ 2147483647 h 620"/>
              <a:gd name="T44" fmla="*/ 2147483647 w 640"/>
              <a:gd name="T45" fmla="*/ 2147483647 h 620"/>
              <a:gd name="T46" fmla="*/ 2147483647 w 640"/>
              <a:gd name="T47" fmla="*/ 2147483647 h 620"/>
              <a:gd name="T48" fmla="*/ 2147483647 w 640"/>
              <a:gd name="T49" fmla="*/ 2147483647 h 620"/>
              <a:gd name="T50" fmla="*/ 2147483647 w 640"/>
              <a:gd name="T51" fmla="*/ 2147483647 h 620"/>
              <a:gd name="T52" fmla="*/ 2147483647 w 640"/>
              <a:gd name="T53" fmla="*/ 2147483647 h 620"/>
              <a:gd name="T54" fmla="*/ 2147483647 w 640"/>
              <a:gd name="T55" fmla="*/ 2147483647 h 620"/>
              <a:gd name="T56" fmla="*/ 2147483647 w 640"/>
              <a:gd name="T57" fmla="*/ 2147483647 h 620"/>
              <a:gd name="T58" fmla="*/ 2147483647 w 640"/>
              <a:gd name="T59" fmla="*/ 2147483647 h 620"/>
              <a:gd name="T60" fmla="*/ 2147483647 w 640"/>
              <a:gd name="T61" fmla="*/ 2147483647 h 620"/>
              <a:gd name="T62" fmla="*/ 2147483647 w 640"/>
              <a:gd name="T63" fmla="*/ 2147483647 h 620"/>
              <a:gd name="T64" fmla="*/ 2147483647 w 640"/>
              <a:gd name="T65" fmla="*/ 2147483647 h 620"/>
              <a:gd name="T66" fmla="*/ 2147483647 w 640"/>
              <a:gd name="T67" fmla="*/ 2147483647 h 620"/>
              <a:gd name="T68" fmla="*/ 2147483647 w 640"/>
              <a:gd name="T69" fmla="*/ 2147483647 h 620"/>
              <a:gd name="T70" fmla="*/ 2147483647 w 640"/>
              <a:gd name="T71" fmla="*/ 2147483647 h 620"/>
              <a:gd name="T72" fmla="*/ 2147483647 w 640"/>
              <a:gd name="T73" fmla="*/ 2147483647 h 620"/>
              <a:gd name="T74" fmla="*/ 2147483647 w 640"/>
              <a:gd name="T75" fmla="*/ 2147483647 h 620"/>
              <a:gd name="T76" fmla="*/ 2147483647 w 640"/>
              <a:gd name="T77" fmla="*/ 2147483647 h 620"/>
              <a:gd name="T78" fmla="*/ 2147483647 w 640"/>
              <a:gd name="T79" fmla="*/ 2147483647 h 620"/>
              <a:gd name="T80" fmla="*/ 2147483647 w 640"/>
              <a:gd name="T81" fmla="*/ 2147483647 h 620"/>
              <a:gd name="T82" fmla="*/ 2147483647 w 640"/>
              <a:gd name="T83" fmla="*/ 2147483647 h 620"/>
              <a:gd name="T84" fmla="*/ 2147483647 w 640"/>
              <a:gd name="T85" fmla="*/ 2147483647 h 620"/>
              <a:gd name="T86" fmla="*/ 2147483647 w 640"/>
              <a:gd name="T87" fmla="*/ 2147483647 h 6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40"/>
              <a:gd name="T133" fmla="*/ 0 h 620"/>
              <a:gd name="T134" fmla="*/ 640 w 640"/>
              <a:gd name="T135" fmla="*/ 620 h 6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40" h="620">
                <a:moveTo>
                  <a:pt x="177" y="288"/>
                </a:moveTo>
                <a:lnTo>
                  <a:pt x="177" y="120"/>
                </a:lnTo>
                <a:lnTo>
                  <a:pt x="177" y="93"/>
                </a:lnTo>
                <a:lnTo>
                  <a:pt x="177" y="71"/>
                </a:lnTo>
                <a:lnTo>
                  <a:pt x="178" y="61"/>
                </a:lnTo>
                <a:lnTo>
                  <a:pt x="181" y="53"/>
                </a:lnTo>
                <a:lnTo>
                  <a:pt x="183" y="45"/>
                </a:lnTo>
                <a:lnTo>
                  <a:pt x="187" y="39"/>
                </a:lnTo>
                <a:lnTo>
                  <a:pt x="191" y="33"/>
                </a:lnTo>
                <a:lnTo>
                  <a:pt x="197" y="29"/>
                </a:lnTo>
                <a:lnTo>
                  <a:pt x="205" y="25"/>
                </a:lnTo>
                <a:lnTo>
                  <a:pt x="213" y="22"/>
                </a:lnTo>
                <a:lnTo>
                  <a:pt x="224" y="19"/>
                </a:lnTo>
                <a:lnTo>
                  <a:pt x="236" y="18"/>
                </a:lnTo>
                <a:lnTo>
                  <a:pt x="250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6" y="17"/>
                </a:lnTo>
                <a:lnTo>
                  <a:pt x="30" y="18"/>
                </a:lnTo>
                <a:lnTo>
                  <a:pt x="42" y="19"/>
                </a:lnTo>
                <a:lnTo>
                  <a:pt x="52" y="22"/>
                </a:lnTo>
                <a:lnTo>
                  <a:pt x="61" y="25"/>
                </a:lnTo>
                <a:lnTo>
                  <a:pt x="68" y="29"/>
                </a:lnTo>
                <a:lnTo>
                  <a:pt x="73" y="33"/>
                </a:lnTo>
                <a:lnTo>
                  <a:pt x="78" y="39"/>
                </a:lnTo>
                <a:lnTo>
                  <a:pt x="82" y="45"/>
                </a:lnTo>
                <a:lnTo>
                  <a:pt x="85" y="53"/>
                </a:lnTo>
                <a:lnTo>
                  <a:pt x="86" y="61"/>
                </a:lnTo>
                <a:lnTo>
                  <a:pt x="89" y="71"/>
                </a:lnTo>
                <a:lnTo>
                  <a:pt x="90" y="93"/>
                </a:lnTo>
                <a:lnTo>
                  <a:pt x="90" y="120"/>
                </a:lnTo>
                <a:lnTo>
                  <a:pt x="90" y="500"/>
                </a:lnTo>
                <a:lnTo>
                  <a:pt x="90" y="528"/>
                </a:lnTo>
                <a:lnTo>
                  <a:pt x="89" y="550"/>
                </a:lnTo>
                <a:lnTo>
                  <a:pt x="86" y="558"/>
                </a:lnTo>
                <a:lnTo>
                  <a:pt x="85" y="568"/>
                </a:lnTo>
                <a:lnTo>
                  <a:pt x="82" y="575"/>
                </a:lnTo>
                <a:lnTo>
                  <a:pt x="78" y="580"/>
                </a:lnTo>
                <a:lnTo>
                  <a:pt x="73" y="586"/>
                </a:lnTo>
                <a:lnTo>
                  <a:pt x="68" y="591"/>
                </a:lnTo>
                <a:lnTo>
                  <a:pt x="61" y="594"/>
                </a:lnTo>
                <a:lnTo>
                  <a:pt x="52" y="598"/>
                </a:lnTo>
                <a:lnTo>
                  <a:pt x="42" y="600"/>
                </a:lnTo>
                <a:lnTo>
                  <a:pt x="30" y="601"/>
                </a:lnTo>
                <a:lnTo>
                  <a:pt x="16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50" y="603"/>
                </a:lnTo>
                <a:lnTo>
                  <a:pt x="236" y="601"/>
                </a:lnTo>
                <a:lnTo>
                  <a:pt x="224" y="600"/>
                </a:lnTo>
                <a:lnTo>
                  <a:pt x="213" y="598"/>
                </a:lnTo>
                <a:lnTo>
                  <a:pt x="205" y="594"/>
                </a:lnTo>
                <a:lnTo>
                  <a:pt x="197" y="591"/>
                </a:lnTo>
                <a:lnTo>
                  <a:pt x="191" y="586"/>
                </a:lnTo>
                <a:lnTo>
                  <a:pt x="187" y="580"/>
                </a:lnTo>
                <a:lnTo>
                  <a:pt x="183" y="575"/>
                </a:lnTo>
                <a:lnTo>
                  <a:pt x="181" y="568"/>
                </a:lnTo>
                <a:lnTo>
                  <a:pt x="178" y="558"/>
                </a:lnTo>
                <a:lnTo>
                  <a:pt x="177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322"/>
                </a:lnTo>
                <a:lnTo>
                  <a:pt x="465" y="322"/>
                </a:lnTo>
                <a:lnTo>
                  <a:pt x="465" y="500"/>
                </a:lnTo>
                <a:lnTo>
                  <a:pt x="464" y="528"/>
                </a:lnTo>
                <a:lnTo>
                  <a:pt x="463" y="550"/>
                </a:lnTo>
                <a:lnTo>
                  <a:pt x="462" y="558"/>
                </a:lnTo>
                <a:lnTo>
                  <a:pt x="459" y="568"/>
                </a:lnTo>
                <a:lnTo>
                  <a:pt x="457" y="575"/>
                </a:lnTo>
                <a:lnTo>
                  <a:pt x="454" y="580"/>
                </a:lnTo>
                <a:lnTo>
                  <a:pt x="449" y="586"/>
                </a:lnTo>
                <a:lnTo>
                  <a:pt x="443" y="591"/>
                </a:lnTo>
                <a:lnTo>
                  <a:pt x="436" y="594"/>
                </a:lnTo>
                <a:lnTo>
                  <a:pt x="427" y="598"/>
                </a:lnTo>
                <a:lnTo>
                  <a:pt x="417" y="600"/>
                </a:lnTo>
                <a:lnTo>
                  <a:pt x="405" y="601"/>
                </a:lnTo>
                <a:lnTo>
                  <a:pt x="392" y="603"/>
                </a:lnTo>
                <a:lnTo>
                  <a:pt x="376" y="603"/>
                </a:lnTo>
                <a:lnTo>
                  <a:pt x="376" y="620"/>
                </a:lnTo>
                <a:lnTo>
                  <a:pt x="640" y="620"/>
                </a:lnTo>
                <a:lnTo>
                  <a:pt x="640" y="603"/>
                </a:lnTo>
                <a:lnTo>
                  <a:pt x="625" y="603"/>
                </a:lnTo>
                <a:lnTo>
                  <a:pt x="611" y="601"/>
                </a:lnTo>
                <a:lnTo>
                  <a:pt x="599" y="600"/>
                </a:lnTo>
                <a:lnTo>
                  <a:pt x="590" y="598"/>
                </a:lnTo>
                <a:lnTo>
                  <a:pt x="581" y="594"/>
                </a:lnTo>
                <a:lnTo>
                  <a:pt x="574" y="591"/>
                </a:lnTo>
                <a:lnTo>
                  <a:pt x="568" y="586"/>
                </a:lnTo>
                <a:lnTo>
                  <a:pt x="563" y="580"/>
                </a:lnTo>
                <a:lnTo>
                  <a:pt x="560" y="575"/>
                </a:lnTo>
                <a:lnTo>
                  <a:pt x="557" y="568"/>
                </a:lnTo>
                <a:lnTo>
                  <a:pt x="556" y="558"/>
                </a:lnTo>
                <a:lnTo>
                  <a:pt x="555" y="550"/>
                </a:lnTo>
                <a:lnTo>
                  <a:pt x="554" y="528"/>
                </a:lnTo>
                <a:lnTo>
                  <a:pt x="554" y="500"/>
                </a:lnTo>
                <a:lnTo>
                  <a:pt x="554" y="120"/>
                </a:lnTo>
                <a:lnTo>
                  <a:pt x="554" y="93"/>
                </a:lnTo>
                <a:lnTo>
                  <a:pt x="555" y="71"/>
                </a:lnTo>
                <a:lnTo>
                  <a:pt x="556" y="61"/>
                </a:lnTo>
                <a:lnTo>
                  <a:pt x="557" y="53"/>
                </a:lnTo>
                <a:lnTo>
                  <a:pt x="560" y="45"/>
                </a:lnTo>
                <a:lnTo>
                  <a:pt x="563" y="39"/>
                </a:lnTo>
                <a:lnTo>
                  <a:pt x="568" y="33"/>
                </a:lnTo>
                <a:lnTo>
                  <a:pt x="574" y="29"/>
                </a:lnTo>
                <a:lnTo>
                  <a:pt x="581" y="25"/>
                </a:lnTo>
                <a:lnTo>
                  <a:pt x="590" y="22"/>
                </a:lnTo>
                <a:lnTo>
                  <a:pt x="599" y="19"/>
                </a:lnTo>
                <a:lnTo>
                  <a:pt x="611" y="18"/>
                </a:lnTo>
                <a:lnTo>
                  <a:pt x="625" y="17"/>
                </a:lnTo>
                <a:lnTo>
                  <a:pt x="640" y="17"/>
                </a:lnTo>
                <a:lnTo>
                  <a:pt x="640" y="0"/>
                </a:lnTo>
                <a:lnTo>
                  <a:pt x="376" y="0"/>
                </a:lnTo>
                <a:lnTo>
                  <a:pt x="376" y="17"/>
                </a:lnTo>
                <a:lnTo>
                  <a:pt x="392" y="17"/>
                </a:lnTo>
                <a:lnTo>
                  <a:pt x="405" y="18"/>
                </a:lnTo>
                <a:lnTo>
                  <a:pt x="417" y="19"/>
                </a:lnTo>
                <a:lnTo>
                  <a:pt x="427" y="22"/>
                </a:lnTo>
                <a:lnTo>
                  <a:pt x="436" y="25"/>
                </a:lnTo>
                <a:lnTo>
                  <a:pt x="443" y="29"/>
                </a:lnTo>
                <a:lnTo>
                  <a:pt x="449" y="33"/>
                </a:lnTo>
                <a:lnTo>
                  <a:pt x="454" y="39"/>
                </a:lnTo>
                <a:lnTo>
                  <a:pt x="457" y="45"/>
                </a:lnTo>
                <a:lnTo>
                  <a:pt x="459" y="53"/>
                </a:lnTo>
                <a:lnTo>
                  <a:pt x="462" y="61"/>
                </a:lnTo>
                <a:lnTo>
                  <a:pt x="463" y="71"/>
                </a:lnTo>
                <a:lnTo>
                  <a:pt x="464" y="93"/>
                </a:lnTo>
                <a:lnTo>
                  <a:pt x="465" y="120"/>
                </a:lnTo>
                <a:lnTo>
                  <a:pt x="465" y="288"/>
                </a:lnTo>
                <a:lnTo>
                  <a:pt x="177" y="2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5" name="Freeform 1305"/>
          <p:cNvSpPr>
            <a:spLocks/>
          </p:cNvSpPr>
          <p:nvPr/>
        </p:nvSpPr>
        <p:spPr bwMode="auto">
          <a:xfrm>
            <a:off x="5265738" y="2374900"/>
            <a:ext cx="96837" cy="112713"/>
          </a:xfrm>
          <a:custGeom>
            <a:avLst/>
            <a:gdLst>
              <a:gd name="T0" fmla="*/ 2147483647 w 530"/>
              <a:gd name="T1" fmla="*/ 2147483647 h 620"/>
              <a:gd name="T2" fmla="*/ 2147483647 w 530"/>
              <a:gd name="T3" fmla="*/ 2147483647 h 620"/>
              <a:gd name="T4" fmla="*/ 2147483647 w 530"/>
              <a:gd name="T5" fmla="*/ 2147483647 h 620"/>
              <a:gd name="T6" fmla="*/ 2147483647 w 530"/>
              <a:gd name="T7" fmla="*/ 2147483647 h 620"/>
              <a:gd name="T8" fmla="*/ 2147483647 w 530"/>
              <a:gd name="T9" fmla="*/ 2147483647 h 620"/>
              <a:gd name="T10" fmla="*/ 2147483647 w 530"/>
              <a:gd name="T11" fmla="*/ 2147483647 h 620"/>
              <a:gd name="T12" fmla="*/ 2147483647 w 530"/>
              <a:gd name="T13" fmla="*/ 2147483647 h 620"/>
              <a:gd name="T14" fmla="*/ 2147483647 w 530"/>
              <a:gd name="T15" fmla="*/ 2147483647 h 620"/>
              <a:gd name="T16" fmla="*/ 2147483647 w 530"/>
              <a:gd name="T17" fmla="*/ 0 h 620"/>
              <a:gd name="T18" fmla="*/ 0 w 530"/>
              <a:gd name="T19" fmla="*/ 2147483647 h 620"/>
              <a:gd name="T20" fmla="*/ 2147483647 w 530"/>
              <a:gd name="T21" fmla="*/ 2147483647 h 620"/>
              <a:gd name="T22" fmla="*/ 2147483647 w 530"/>
              <a:gd name="T23" fmla="*/ 2147483647 h 620"/>
              <a:gd name="T24" fmla="*/ 2147483647 w 530"/>
              <a:gd name="T25" fmla="*/ 2147483647 h 620"/>
              <a:gd name="T26" fmla="*/ 2147483647 w 530"/>
              <a:gd name="T27" fmla="*/ 2147483647 h 620"/>
              <a:gd name="T28" fmla="*/ 2147483647 w 530"/>
              <a:gd name="T29" fmla="*/ 2147483647 h 620"/>
              <a:gd name="T30" fmla="*/ 2147483647 w 530"/>
              <a:gd name="T31" fmla="*/ 2147483647 h 620"/>
              <a:gd name="T32" fmla="*/ 2147483647 w 530"/>
              <a:gd name="T33" fmla="*/ 2147483647 h 620"/>
              <a:gd name="T34" fmla="*/ 2147483647 w 530"/>
              <a:gd name="T35" fmla="*/ 2147483647 h 620"/>
              <a:gd name="T36" fmla="*/ 2147483647 w 530"/>
              <a:gd name="T37" fmla="*/ 2147483647 h 620"/>
              <a:gd name="T38" fmla="*/ 2147483647 w 530"/>
              <a:gd name="T39" fmla="*/ 2147483647 h 620"/>
              <a:gd name="T40" fmla="*/ 2147483647 w 530"/>
              <a:gd name="T41" fmla="*/ 2147483647 h 620"/>
              <a:gd name="T42" fmla="*/ 2147483647 w 530"/>
              <a:gd name="T43" fmla="*/ 2147483647 h 620"/>
              <a:gd name="T44" fmla="*/ 2147483647 w 530"/>
              <a:gd name="T45" fmla="*/ 2147483647 h 620"/>
              <a:gd name="T46" fmla="*/ 2147483647 w 530"/>
              <a:gd name="T47" fmla="*/ 2147483647 h 620"/>
              <a:gd name="T48" fmla="*/ 0 w 530"/>
              <a:gd name="T49" fmla="*/ 2147483647 h 620"/>
              <a:gd name="T50" fmla="*/ 2147483647 w 530"/>
              <a:gd name="T51" fmla="*/ 2147483647 h 620"/>
              <a:gd name="T52" fmla="*/ 2147483647 w 530"/>
              <a:gd name="T53" fmla="*/ 2147483647 h 620"/>
              <a:gd name="T54" fmla="*/ 2147483647 w 530"/>
              <a:gd name="T55" fmla="*/ 2147483647 h 620"/>
              <a:gd name="T56" fmla="*/ 2147483647 w 530"/>
              <a:gd name="T57" fmla="*/ 2147483647 h 620"/>
              <a:gd name="T58" fmla="*/ 2147483647 w 530"/>
              <a:gd name="T59" fmla="*/ 2147483647 h 620"/>
              <a:gd name="T60" fmla="*/ 2147483647 w 530"/>
              <a:gd name="T61" fmla="*/ 2147483647 h 620"/>
              <a:gd name="T62" fmla="*/ 2147483647 w 530"/>
              <a:gd name="T63" fmla="*/ 2147483647 h 620"/>
              <a:gd name="T64" fmla="*/ 2147483647 w 530"/>
              <a:gd name="T65" fmla="*/ 2147483647 h 620"/>
              <a:gd name="T66" fmla="*/ 2147483647 w 530"/>
              <a:gd name="T67" fmla="*/ 2147483647 h 620"/>
              <a:gd name="T68" fmla="*/ 2147483647 w 530"/>
              <a:gd name="T69" fmla="*/ 2147483647 h 620"/>
              <a:gd name="T70" fmla="*/ 2147483647 w 530"/>
              <a:gd name="T71" fmla="*/ 2147483647 h 620"/>
              <a:gd name="T72" fmla="*/ 2147483647 w 530"/>
              <a:gd name="T73" fmla="*/ 2147483647 h 620"/>
              <a:gd name="T74" fmla="*/ 2147483647 w 530"/>
              <a:gd name="T75" fmla="*/ 2147483647 h 620"/>
              <a:gd name="T76" fmla="*/ 2147483647 w 530"/>
              <a:gd name="T77" fmla="*/ 2147483647 h 620"/>
              <a:gd name="T78" fmla="*/ 2147483647 w 530"/>
              <a:gd name="T79" fmla="*/ 2147483647 h 620"/>
              <a:gd name="T80" fmla="*/ 2147483647 w 530"/>
              <a:gd name="T81" fmla="*/ 2147483647 h 620"/>
              <a:gd name="T82" fmla="*/ 2147483647 w 530"/>
              <a:gd name="T83" fmla="*/ 2147483647 h 620"/>
              <a:gd name="T84" fmla="*/ 2147483647 w 530"/>
              <a:gd name="T85" fmla="*/ 2147483647 h 620"/>
              <a:gd name="T86" fmla="*/ 2147483647 w 530"/>
              <a:gd name="T87" fmla="*/ 2147483647 h 620"/>
              <a:gd name="T88" fmla="*/ 2147483647 w 530"/>
              <a:gd name="T89" fmla="*/ 2147483647 h 620"/>
              <a:gd name="T90" fmla="*/ 2147483647 w 530"/>
              <a:gd name="T91" fmla="*/ 2147483647 h 620"/>
              <a:gd name="T92" fmla="*/ 2147483647 w 530"/>
              <a:gd name="T93" fmla="*/ 2147483647 h 620"/>
              <a:gd name="T94" fmla="*/ 2147483647 w 530"/>
              <a:gd name="T95" fmla="*/ 2147483647 h 620"/>
              <a:gd name="T96" fmla="*/ 2147483647 w 530"/>
              <a:gd name="T97" fmla="*/ 2147483647 h 620"/>
              <a:gd name="T98" fmla="*/ 2147483647 w 530"/>
              <a:gd name="T99" fmla="*/ 2147483647 h 620"/>
              <a:gd name="T100" fmla="*/ 2147483647 w 530"/>
              <a:gd name="T101" fmla="*/ 2147483647 h 620"/>
              <a:gd name="T102" fmla="*/ 2147483647 w 530"/>
              <a:gd name="T103" fmla="*/ 2147483647 h 620"/>
              <a:gd name="T104" fmla="*/ 2147483647 w 530"/>
              <a:gd name="T105" fmla="*/ 2147483647 h 620"/>
              <a:gd name="T106" fmla="*/ 2147483647 w 530"/>
              <a:gd name="T107" fmla="*/ 2147483647 h 620"/>
              <a:gd name="T108" fmla="*/ 2147483647 w 530"/>
              <a:gd name="T109" fmla="*/ 2147483647 h 620"/>
              <a:gd name="T110" fmla="*/ 2147483647 w 530"/>
              <a:gd name="T111" fmla="*/ 2147483647 h 6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30"/>
              <a:gd name="T169" fmla="*/ 0 h 620"/>
              <a:gd name="T170" fmla="*/ 530 w 530"/>
              <a:gd name="T171" fmla="*/ 620 h 6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30" h="620">
                <a:moveTo>
                  <a:pt x="175" y="35"/>
                </a:moveTo>
                <a:lnTo>
                  <a:pt x="333" y="35"/>
                </a:lnTo>
                <a:lnTo>
                  <a:pt x="364" y="35"/>
                </a:lnTo>
                <a:lnTo>
                  <a:pt x="387" y="37"/>
                </a:lnTo>
                <a:lnTo>
                  <a:pt x="397" y="39"/>
                </a:lnTo>
                <a:lnTo>
                  <a:pt x="408" y="42"/>
                </a:lnTo>
                <a:lnTo>
                  <a:pt x="416" y="45"/>
                </a:lnTo>
                <a:lnTo>
                  <a:pt x="424" y="50"/>
                </a:lnTo>
                <a:lnTo>
                  <a:pt x="431" y="56"/>
                </a:lnTo>
                <a:lnTo>
                  <a:pt x="437" y="63"/>
                </a:lnTo>
                <a:lnTo>
                  <a:pt x="443" y="71"/>
                </a:lnTo>
                <a:lnTo>
                  <a:pt x="448" y="80"/>
                </a:lnTo>
                <a:lnTo>
                  <a:pt x="452" y="92"/>
                </a:lnTo>
                <a:lnTo>
                  <a:pt x="456" y="105"/>
                </a:lnTo>
                <a:lnTo>
                  <a:pt x="459" y="119"/>
                </a:lnTo>
                <a:lnTo>
                  <a:pt x="463" y="136"/>
                </a:lnTo>
                <a:lnTo>
                  <a:pt x="481" y="136"/>
                </a:lnTo>
                <a:lnTo>
                  <a:pt x="473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8" y="18"/>
                </a:lnTo>
                <a:lnTo>
                  <a:pt x="39" y="19"/>
                </a:lnTo>
                <a:lnTo>
                  <a:pt x="50" y="22"/>
                </a:lnTo>
                <a:lnTo>
                  <a:pt x="58" y="25"/>
                </a:lnTo>
                <a:lnTo>
                  <a:pt x="66" y="29"/>
                </a:lnTo>
                <a:lnTo>
                  <a:pt x="72" y="33"/>
                </a:lnTo>
                <a:lnTo>
                  <a:pt x="77" y="39"/>
                </a:lnTo>
                <a:lnTo>
                  <a:pt x="80" y="45"/>
                </a:lnTo>
                <a:lnTo>
                  <a:pt x="83" y="53"/>
                </a:lnTo>
                <a:lnTo>
                  <a:pt x="85" y="61"/>
                </a:lnTo>
                <a:lnTo>
                  <a:pt x="86" y="71"/>
                </a:lnTo>
                <a:lnTo>
                  <a:pt x="87" y="93"/>
                </a:lnTo>
                <a:lnTo>
                  <a:pt x="87" y="120"/>
                </a:lnTo>
                <a:lnTo>
                  <a:pt x="87" y="500"/>
                </a:lnTo>
                <a:lnTo>
                  <a:pt x="87" y="528"/>
                </a:lnTo>
                <a:lnTo>
                  <a:pt x="86" y="550"/>
                </a:lnTo>
                <a:lnTo>
                  <a:pt x="85" y="558"/>
                </a:lnTo>
                <a:lnTo>
                  <a:pt x="83" y="568"/>
                </a:lnTo>
                <a:lnTo>
                  <a:pt x="80" y="575"/>
                </a:lnTo>
                <a:lnTo>
                  <a:pt x="77" y="580"/>
                </a:lnTo>
                <a:lnTo>
                  <a:pt x="72" y="586"/>
                </a:lnTo>
                <a:lnTo>
                  <a:pt x="66" y="591"/>
                </a:lnTo>
                <a:lnTo>
                  <a:pt x="58" y="594"/>
                </a:lnTo>
                <a:lnTo>
                  <a:pt x="50" y="598"/>
                </a:lnTo>
                <a:lnTo>
                  <a:pt x="39" y="600"/>
                </a:lnTo>
                <a:lnTo>
                  <a:pt x="28" y="601"/>
                </a:lnTo>
                <a:lnTo>
                  <a:pt x="14" y="603"/>
                </a:lnTo>
                <a:lnTo>
                  <a:pt x="0" y="603"/>
                </a:lnTo>
                <a:lnTo>
                  <a:pt x="0" y="620"/>
                </a:lnTo>
                <a:lnTo>
                  <a:pt x="478" y="620"/>
                </a:lnTo>
                <a:lnTo>
                  <a:pt x="530" y="464"/>
                </a:lnTo>
                <a:lnTo>
                  <a:pt x="513" y="464"/>
                </a:lnTo>
                <a:lnTo>
                  <a:pt x="495" y="493"/>
                </a:lnTo>
                <a:lnTo>
                  <a:pt x="479" y="519"/>
                </a:lnTo>
                <a:lnTo>
                  <a:pt x="471" y="529"/>
                </a:lnTo>
                <a:lnTo>
                  <a:pt x="463" y="540"/>
                </a:lnTo>
                <a:lnTo>
                  <a:pt x="453" y="548"/>
                </a:lnTo>
                <a:lnTo>
                  <a:pt x="445" y="556"/>
                </a:lnTo>
                <a:lnTo>
                  <a:pt x="436" y="562"/>
                </a:lnTo>
                <a:lnTo>
                  <a:pt x="427" y="569"/>
                </a:lnTo>
                <a:lnTo>
                  <a:pt x="416" y="573"/>
                </a:lnTo>
                <a:lnTo>
                  <a:pt x="404" y="577"/>
                </a:lnTo>
                <a:lnTo>
                  <a:pt x="393" y="580"/>
                </a:lnTo>
                <a:lnTo>
                  <a:pt x="381" y="583"/>
                </a:lnTo>
                <a:lnTo>
                  <a:pt x="367" y="584"/>
                </a:lnTo>
                <a:lnTo>
                  <a:pt x="352" y="585"/>
                </a:lnTo>
                <a:lnTo>
                  <a:pt x="225" y="585"/>
                </a:lnTo>
                <a:lnTo>
                  <a:pt x="211" y="584"/>
                </a:lnTo>
                <a:lnTo>
                  <a:pt x="200" y="583"/>
                </a:lnTo>
                <a:lnTo>
                  <a:pt x="192" y="580"/>
                </a:lnTo>
                <a:lnTo>
                  <a:pt x="186" y="576"/>
                </a:lnTo>
                <a:lnTo>
                  <a:pt x="183" y="572"/>
                </a:lnTo>
                <a:lnTo>
                  <a:pt x="181" y="570"/>
                </a:lnTo>
                <a:lnTo>
                  <a:pt x="179" y="565"/>
                </a:lnTo>
                <a:lnTo>
                  <a:pt x="177" y="562"/>
                </a:lnTo>
                <a:lnTo>
                  <a:pt x="176" y="552"/>
                </a:lnTo>
                <a:lnTo>
                  <a:pt x="175" y="538"/>
                </a:lnTo>
                <a:lnTo>
                  <a:pt x="175" y="312"/>
                </a:lnTo>
                <a:lnTo>
                  <a:pt x="300" y="312"/>
                </a:lnTo>
                <a:lnTo>
                  <a:pt x="325" y="313"/>
                </a:lnTo>
                <a:lnTo>
                  <a:pt x="347" y="316"/>
                </a:lnTo>
                <a:lnTo>
                  <a:pt x="357" y="318"/>
                </a:lnTo>
                <a:lnTo>
                  <a:pt x="365" y="320"/>
                </a:lnTo>
                <a:lnTo>
                  <a:pt x="373" y="324"/>
                </a:lnTo>
                <a:lnTo>
                  <a:pt x="379" y="329"/>
                </a:lnTo>
                <a:lnTo>
                  <a:pt x="383" y="333"/>
                </a:lnTo>
                <a:lnTo>
                  <a:pt x="389" y="340"/>
                </a:lnTo>
                <a:lnTo>
                  <a:pt x="394" y="347"/>
                </a:lnTo>
                <a:lnTo>
                  <a:pt x="397" y="356"/>
                </a:lnTo>
                <a:lnTo>
                  <a:pt x="401" y="365"/>
                </a:lnTo>
                <a:lnTo>
                  <a:pt x="403" y="376"/>
                </a:lnTo>
                <a:lnTo>
                  <a:pt x="406" y="389"/>
                </a:lnTo>
                <a:lnTo>
                  <a:pt x="407" y="404"/>
                </a:lnTo>
                <a:lnTo>
                  <a:pt x="424" y="404"/>
                </a:lnTo>
                <a:lnTo>
                  <a:pt x="424" y="189"/>
                </a:lnTo>
                <a:lnTo>
                  <a:pt x="407" y="189"/>
                </a:lnTo>
                <a:lnTo>
                  <a:pt x="406" y="204"/>
                </a:lnTo>
                <a:lnTo>
                  <a:pt x="403" y="217"/>
                </a:lnTo>
                <a:lnTo>
                  <a:pt x="401" y="228"/>
                </a:lnTo>
                <a:lnTo>
                  <a:pt x="397" y="239"/>
                </a:lnTo>
                <a:lnTo>
                  <a:pt x="394" y="247"/>
                </a:lnTo>
                <a:lnTo>
                  <a:pt x="389" y="254"/>
                </a:lnTo>
                <a:lnTo>
                  <a:pt x="385" y="261"/>
                </a:lnTo>
                <a:lnTo>
                  <a:pt x="379" y="266"/>
                </a:lnTo>
                <a:lnTo>
                  <a:pt x="373" y="270"/>
                </a:lnTo>
                <a:lnTo>
                  <a:pt x="365" y="273"/>
                </a:lnTo>
                <a:lnTo>
                  <a:pt x="357" y="275"/>
                </a:lnTo>
                <a:lnTo>
                  <a:pt x="346" y="277"/>
                </a:lnTo>
                <a:lnTo>
                  <a:pt x="325" y="280"/>
                </a:lnTo>
                <a:lnTo>
                  <a:pt x="300" y="280"/>
                </a:lnTo>
                <a:lnTo>
                  <a:pt x="175" y="280"/>
                </a:lnTo>
                <a:lnTo>
                  <a:pt x="17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6" name="Freeform 1306"/>
          <p:cNvSpPr>
            <a:spLocks/>
          </p:cNvSpPr>
          <p:nvPr/>
        </p:nvSpPr>
        <p:spPr bwMode="auto">
          <a:xfrm>
            <a:off x="5383213" y="2374900"/>
            <a:ext cx="49212" cy="112713"/>
          </a:xfrm>
          <a:custGeom>
            <a:avLst/>
            <a:gdLst>
              <a:gd name="T0" fmla="*/ 2147483647 w 265"/>
              <a:gd name="T1" fmla="*/ 2147483647 h 620"/>
              <a:gd name="T2" fmla="*/ 2147483647 w 265"/>
              <a:gd name="T3" fmla="*/ 2147483647 h 620"/>
              <a:gd name="T4" fmla="*/ 2147483647 w 265"/>
              <a:gd name="T5" fmla="*/ 2147483647 h 620"/>
              <a:gd name="T6" fmla="*/ 2147483647 w 265"/>
              <a:gd name="T7" fmla="*/ 2147483647 h 620"/>
              <a:gd name="T8" fmla="*/ 2147483647 w 265"/>
              <a:gd name="T9" fmla="*/ 2147483647 h 620"/>
              <a:gd name="T10" fmla="*/ 2147483647 w 265"/>
              <a:gd name="T11" fmla="*/ 2147483647 h 620"/>
              <a:gd name="T12" fmla="*/ 2147483647 w 265"/>
              <a:gd name="T13" fmla="*/ 2147483647 h 620"/>
              <a:gd name="T14" fmla="*/ 2147483647 w 265"/>
              <a:gd name="T15" fmla="*/ 0 h 620"/>
              <a:gd name="T16" fmla="*/ 0 w 265"/>
              <a:gd name="T17" fmla="*/ 2147483647 h 620"/>
              <a:gd name="T18" fmla="*/ 2147483647 w 265"/>
              <a:gd name="T19" fmla="*/ 2147483647 h 620"/>
              <a:gd name="T20" fmla="*/ 2147483647 w 265"/>
              <a:gd name="T21" fmla="*/ 2147483647 h 620"/>
              <a:gd name="T22" fmla="*/ 2147483647 w 265"/>
              <a:gd name="T23" fmla="*/ 2147483647 h 620"/>
              <a:gd name="T24" fmla="*/ 2147483647 w 265"/>
              <a:gd name="T25" fmla="*/ 2147483647 h 620"/>
              <a:gd name="T26" fmla="*/ 2147483647 w 265"/>
              <a:gd name="T27" fmla="*/ 2147483647 h 620"/>
              <a:gd name="T28" fmla="*/ 2147483647 w 265"/>
              <a:gd name="T29" fmla="*/ 2147483647 h 620"/>
              <a:gd name="T30" fmla="*/ 2147483647 w 265"/>
              <a:gd name="T31" fmla="*/ 2147483647 h 620"/>
              <a:gd name="T32" fmla="*/ 2147483647 w 265"/>
              <a:gd name="T33" fmla="*/ 2147483647 h 620"/>
              <a:gd name="T34" fmla="*/ 2147483647 w 265"/>
              <a:gd name="T35" fmla="*/ 2147483647 h 620"/>
              <a:gd name="T36" fmla="*/ 2147483647 w 265"/>
              <a:gd name="T37" fmla="*/ 2147483647 h 620"/>
              <a:gd name="T38" fmla="*/ 2147483647 w 265"/>
              <a:gd name="T39" fmla="*/ 2147483647 h 620"/>
              <a:gd name="T40" fmla="*/ 2147483647 w 265"/>
              <a:gd name="T41" fmla="*/ 2147483647 h 620"/>
              <a:gd name="T42" fmla="*/ 2147483647 w 265"/>
              <a:gd name="T43" fmla="*/ 2147483647 h 620"/>
              <a:gd name="T44" fmla="*/ 2147483647 w 265"/>
              <a:gd name="T45" fmla="*/ 2147483647 h 620"/>
              <a:gd name="T46" fmla="*/ 0 w 265"/>
              <a:gd name="T47" fmla="*/ 2147483647 h 620"/>
              <a:gd name="T48" fmla="*/ 2147483647 w 265"/>
              <a:gd name="T49" fmla="*/ 2147483647 h 620"/>
              <a:gd name="T50" fmla="*/ 2147483647 w 265"/>
              <a:gd name="T51" fmla="*/ 2147483647 h 620"/>
              <a:gd name="T52" fmla="*/ 2147483647 w 265"/>
              <a:gd name="T53" fmla="*/ 2147483647 h 620"/>
              <a:gd name="T54" fmla="*/ 2147483647 w 265"/>
              <a:gd name="T55" fmla="*/ 2147483647 h 620"/>
              <a:gd name="T56" fmla="*/ 2147483647 w 265"/>
              <a:gd name="T57" fmla="*/ 2147483647 h 620"/>
              <a:gd name="T58" fmla="*/ 2147483647 w 265"/>
              <a:gd name="T59" fmla="*/ 2147483647 h 620"/>
              <a:gd name="T60" fmla="*/ 2147483647 w 265"/>
              <a:gd name="T61" fmla="*/ 2147483647 h 620"/>
              <a:gd name="T62" fmla="*/ 2147483647 w 265"/>
              <a:gd name="T63" fmla="*/ 2147483647 h 6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5"/>
              <a:gd name="T97" fmla="*/ 0 h 620"/>
              <a:gd name="T98" fmla="*/ 265 w 265"/>
              <a:gd name="T99" fmla="*/ 620 h 62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5" h="620">
                <a:moveTo>
                  <a:pt x="177" y="120"/>
                </a:moveTo>
                <a:lnTo>
                  <a:pt x="177" y="93"/>
                </a:lnTo>
                <a:lnTo>
                  <a:pt x="179" y="71"/>
                </a:lnTo>
                <a:lnTo>
                  <a:pt x="180" y="61"/>
                </a:lnTo>
                <a:lnTo>
                  <a:pt x="182" y="53"/>
                </a:lnTo>
                <a:lnTo>
                  <a:pt x="184" y="45"/>
                </a:lnTo>
                <a:lnTo>
                  <a:pt x="188" y="39"/>
                </a:lnTo>
                <a:lnTo>
                  <a:pt x="193" y="33"/>
                </a:lnTo>
                <a:lnTo>
                  <a:pt x="198" y="29"/>
                </a:lnTo>
                <a:lnTo>
                  <a:pt x="205" y="25"/>
                </a:lnTo>
                <a:lnTo>
                  <a:pt x="214" y="22"/>
                </a:lnTo>
                <a:lnTo>
                  <a:pt x="224" y="19"/>
                </a:lnTo>
                <a:lnTo>
                  <a:pt x="236" y="18"/>
                </a:lnTo>
                <a:lnTo>
                  <a:pt x="249" y="17"/>
                </a:lnTo>
                <a:lnTo>
                  <a:pt x="265" y="17"/>
                </a:lnTo>
                <a:lnTo>
                  <a:pt x="265" y="0"/>
                </a:lnTo>
                <a:lnTo>
                  <a:pt x="0" y="0"/>
                </a:lnTo>
                <a:lnTo>
                  <a:pt x="0" y="17"/>
                </a:lnTo>
                <a:lnTo>
                  <a:pt x="15" y="17"/>
                </a:lnTo>
                <a:lnTo>
                  <a:pt x="29" y="18"/>
                </a:lnTo>
                <a:lnTo>
                  <a:pt x="41" y="19"/>
                </a:lnTo>
                <a:lnTo>
                  <a:pt x="51" y="22"/>
                </a:lnTo>
                <a:lnTo>
                  <a:pt x="60" y="25"/>
                </a:lnTo>
                <a:lnTo>
                  <a:pt x="68" y="29"/>
                </a:lnTo>
                <a:lnTo>
                  <a:pt x="74" y="33"/>
                </a:lnTo>
                <a:lnTo>
                  <a:pt x="78" y="39"/>
                </a:lnTo>
                <a:lnTo>
                  <a:pt x="82" y="45"/>
                </a:lnTo>
                <a:lnTo>
                  <a:pt x="84" y="53"/>
                </a:lnTo>
                <a:lnTo>
                  <a:pt x="86" y="61"/>
                </a:lnTo>
                <a:lnTo>
                  <a:pt x="88" y="71"/>
                </a:lnTo>
                <a:lnTo>
                  <a:pt x="89" y="93"/>
                </a:lnTo>
                <a:lnTo>
                  <a:pt x="89" y="120"/>
                </a:lnTo>
                <a:lnTo>
                  <a:pt x="89" y="500"/>
                </a:lnTo>
                <a:lnTo>
                  <a:pt x="89" y="528"/>
                </a:lnTo>
                <a:lnTo>
                  <a:pt x="88" y="550"/>
                </a:lnTo>
                <a:lnTo>
                  <a:pt x="86" y="558"/>
                </a:lnTo>
                <a:lnTo>
                  <a:pt x="84" y="568"/>
                </a:lnTo>
                <a:lnTo>
                  <a:pt x="82" y="575"/>
                </a:lnTo>
                <a:lnTo>
                  <a:pt x="78" y="580"/>
                </a:lnTo>
                <a:lnTo>
                  <a:pt x="74" y="586"/>
                </a:lnTo>
                <a:lnTo>
                  <a:pt x="68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65" y="620"/>
                </a:lnTo>
                <a:lnTo>
                  <a:pt x="265" y="603"/>
                </a:lnTo>
                <a:lnTo>
                  <a:pt x="249" y="603"/>
                </a:lnTo>
                <a:lnTo>
                  <a:pt x="236" y="601"/>
                </a:lnTo>
                <a:lnTo>
                  <a:pt x="224" y="600"/>
                </a:lnTo>
                <a:lnTo>
                  <a:pt x="214" y="598"/>
                </a:lnTo>
                <a:lnTo>
                  <a:pt x="205" y="594"/>
                </a:lnTo>
                <a:lnTo>
                  <a:pt x="198" y="591"/>
                </a:lnTo>
                <a:lnTo>
                  <a:pt x="193" y="586"/>
                </a:lnTo>
                <a:lnTo>
                  <a:pt x="188" y="580"/>
                </a:lnTo>
                <a:lnTo>
                  <a:pt x="184" y="575"/>
                </a:lnTo>
                <a:lnTo>
                  <a:pt x="182" y="568"/>
                </a:lnTo>
                <a:lnTo>
                  <a:pt x="180" y="558"/>
                </a:lnTo>
                <a:lnTo>
                  <a:pt x="179" y="550"/>
                </a:lnTo>
                <a:lnTo>
                  <a:pt x="177" y="528"/>
                </a:lnTo>
                <a:lnTo>
                  <a:pt x="177" y="500"/>
                </a:lnTo>
                <a:lnTo>
                  <a:pt x="177" y="1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07" name="Freeform 1307"/>
          <p:cNvSpPr>
            <a:spLocks/>
          </p:cNvSpPr>
          <p:nvPr/>
        </p:nvSpPr>
        <p:spPr bwMode="auto">
          <a:xfrm>
            <a:off x="5451475" y="2374900"/>
            <a:ext cx="146050" cy="112713"/>
          </a:xfrm>
          <a:custGeom>
            <a:avLst/>
            <a:gdLst>
              <a:gd name="T0" fmla="*/ 2147483647 w 798"/>
              <a:gd name="T1" fmla="*/ 2147483647 h 620"/>
              <a:gd name="T2" fmla="*/ 2147483647 w 798"/>
              <a:gd name="T3" fmla="*/ 2147483647 h 620"/>
              <a:gd name="T4" fmla="*/ 2147483647 w 798"/>
              <a:gd name="T5" fmla="*/ 2147483647 h 620"/>
              <a:gd name="T6" fmla="*/ 2147483647 w 798"/>
              <a:gd name="T7" fmla="*/ 2147483647 h 620"/>
              <a:gd name="T8" fmla="*/ 2147483647 w 798"/>
              <a:gd name="T9" fmla="*/ 2147483647 h 620"/>
              <a:gd name="T10" fmla="*/ 2147483647 w 798"/>
              <a:gd name="T11" fmla="*/ 2147483647 h 620"/>
              <a:gd name="T12" fmla="*/ 2147483647 w 798"/>
              <a:gd name="T13" fmla="*/ 2147483647 h 620"/>
              <a:gd name="T14" fmla="*/ 2147483647 w 798"/>
              <a:gd name="T15" fmla="*/ 2147483647 h 620"/>
              <a:gd name="T16" fmla="*/ 2147483647 w 798"/>
              <a:gd name="T17" fmla="*/ 2147483647 h 620"/>
              <a:gd name="T18" fmla="*/ 2147483647 w 798"/>
              <a:gd name="T19" fmla="*/ 2147483647 h 620"/>
              <a:gd name="T20" fmla="*/ 2147483647 w 798"/>
              <a:gd name="T21" fmla="*/ 2147483647 h 620"/>
              <a:gd name="T22" fmla="*/ 2147483647 w 798"/>
              <a:gd name="T23" fmla="*/ 2147483647 h 620"/>
              <a:gd name="T24" fmla="*/ 2147483647 w 798"/>
              <a:gd name="T25" fmla="*/ 2147483647 h 620"/>
              <a:gd name="T26" fmla="*/ 2147483647 w 798"/>
              <a:gd name="T27" fmla="*/ 2147483647 h 620"/>
              <a:gd name="T28" fmla="*/ 2147483647 w 798"/>
              <a:gd name="T29" fmla="*/ 2147483647 h 620"/>
              <a:gd name="T30" fmla="*/ 2147483647 w 798"/>
              <a:gd name="T31" fmla="*/ 2147483647 h 620"/>
              <a:gd name="T32" fmla="*/ 2147483647 w 798"/>
              <a:gd name="T33" fmla="*/ 2147483647 h 620"/>
              <a:gd name="T34" fmla="*/ 2147483647 w 798"/>
              <a:gd name="T35" fmla="*/ 2147483647 h 620"/>
              <a:gd name="T36" fmla="*/ 2147483647 w 798"/>
              <a:gd name="T37" fmla="*/ 2147483647 h 620"/>
              <a:gd name="T38" fmla="*/ 2147483647 w 798"/>
              <a:gd name="T39" fmla="*/ 2147483647 h 620"/>
              <a:gd name="T40" fmla="*/ 2147483647 w 798"/>
              <a:gd name="T41" fmla="*/ 2147483647 h 620"/>
              <a:gd name="T42" fmla="*/ 2147483647 w 798"/>
              <a:gd name="T43" fmla="*/ 2147483647 h 620"/>
              <a:gd name="T44" fmla="*/ 2147483647 w 798"/>
              <a:gd name="T45" fmla="*/ 2147483647 h 620"/>
              <a:gd name="T46" fmla="*/ 2147483647 w 798"/>
              <a:gd name="T47" fmla="*/ 2147483647 h 620"/>
              <a:gd name="T48" fmla="*/ 2147483647 w 798"/>
              <a:gd name="T49" fmla="*/ 2147483647 h 620"/>
              <a:gd name="T50" fmla="*/ 2147483647 w 798"/>
              <a:gd name="T51" fmla="*/ 0 h 620"/>
              <a:gd name="T52" fmla="*/ 2147483647 w 798"/>
              <a:gd name="T53" fmla="*/ 2147483647 h 620"/>
              <a:gd name="T54" fmla="*/ 0 w 798"/>
              <a:gd name="T55" fmla="*/ 0 h 620"/>
              <a:gd name="T56" fmla="*/ 2147483647 w 798"/>
              <a:gd name="T57" fmla="*/ 2147483647 h 620"/>
              <a:gd name="T58" fmla="*/ 2147483647 w 798"/>
              <a:gd name="T59" fmla="*/ 2147483647 h 620"/>
              <a:gd name="T60" fmla="*/ 2147483647 w 798"/>
              <a:gd name="T61" fmla="*/ 2147483647 h 620"/>
              <a:gd name="T62" fmla="*/ 2147483647 w 798"/>
              <a:gd name="T63" fmla="*/ 2147483647 h 620"/>
              <a:gd name="T64" fmla="*/ 2147483647 w 798"/>
              <a:gd name="T65" fmla="*/ 2147483647 h 620"/>
              <a:gd name="T66" fmla="*/ 2147483647 w 798"/>
              <a:gd name="T67" fmla="*/ 2147483647 h 620"/>
              <a:gd name="T68" fmla="*/ 2147483647 w 798"/>
              <a:gd name="T69" fmla="*/ 2147483647 h 620"/>
              <a:gd name="T70" fmla="*/ 2147483647 w 798"/>
              <a:gd name="T71" fmla="*/ 2147483647 h 620"/>
              <a:gd name="T72" fmla="*/ 2147483647 w 798"/>
              <a:gd name="T73" fmla="*/ 2147483647 h 620"/>
              <a:gd name="T74" fmla="*/ 2147483647 w 798"/>
              <a:gd name="T75" fmla="*/ 2147483647 h 620"/>
              <a:gd name="T76" fmla="*/ 2147483647 w 798"/>
              <a:gd name="T77" fmla="*/ 2147483647 h 620"/>
              <a:gd name="T78" fmla="*/ 2147483647 w 798"/>
              <a:gd name="T79" fmla="*/ 2147483647 h 620"/>
              <a:gd name="T80" fmla="*/ 2147483647 w 798"/>
              <a:gd name="T81" fmla="*/ 2147483647 h 620"/>
              <a:gd name="T82" fmla="*/ 2147483647 w 798"/>
              <a:gd name="T83" fmla="*/ 2147483647 h 620"/>
              <a:gd name="T84" fmla="*/ 0 w 798"/>
              <a:gd name="T85" fmla="*/ 2147483647 h 620"/>
              <a:gd name="T86" fmla="*/ 2147483647 w 798"/>
              <a:gd name="T87" fmla="*/ 2147483647 h 620"/>
              <a:gd name="T88" fmla="*/ 2147483647 w 798"/>
              <a:gd name="T89" fmla="*/ 2147483647 h 620"/>
              <a:gd name="T90" fmla="*/ 2147483647 w 798"/>
              <a:gd name="T91" fmla="*/ 2147483647 h 620"/>
              <a:gd name="T92" fmla="*/ 2147483647 w 798"/>
              <a:gd name="T93" fmla="*/ 2147483647 h 620"/>
              <a:gd name="T94" fmla="*/ 2147483647 w 798"/>
              <a:gd name="T95" fmla="*/ 2147483647 h 620"/>
              <a:gd name="T96" fmla="*/ 2147483647 w 798"/>
              <a:gd name="T97" fmla="*/ 2147483647 h 620"/>
              <a:gd name="T98" fmla="*/ 2147483647 w 798"/>
              <a:gd name="T99" fmla="*/ 2147483647 h 620"/>
              <a:gd name="T100" fmla="*/ 2147483647 w 798"/>
              <a:gd name="T101" fmla="*/ 2147483647 h 620"/>
              <a:gd name="T102" fmla="*/ 2147483647 w 798"/>
              <a:gd name="T103" fmla="*/ 2147483647 h 620"/>
              <a:gd name="T104" fmla="*/ 2147483647 w 798"/>
              <a:gd name="T105" fmla="*/ 2147483647 h 62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98"/>
              <a:gd name="T160" fmla="*/ 0 h 620"/>
              <a:gd name="T161" fmla="*/ 798 w 798"/>
              <a:gd name="T162" fmla="*/ 620 h 62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98" h="620">
                <a:moveTo>
                  <a:pt x="368" y="620"/>
                </a:moveTo>
                <a:lnTo>
                  <a:pt x="382" y="620"/>
                </a:lnTo>
                <a:lnTo>
                  <a:pt x="619" y="102"/>
                </a:lnTo>
                <a:lnTo>
                  <a:pt x="622" y="102"/>
                </a:lnTo>
                <a:lnTo>
                  <a:pt x="622" y="500"/>
                </a:lnTo>
                <a:lnTo>
                  <a:pt x="622" y="528"/>
                </a:lnTo>
                <a:lnTo>
                  <a:pt x="620" y="550"/>
                </a:lnTo>
                <a:lnTo>
                  <a:pt x="619" y="558"/>
                </a:lnTo>
                <a:lnTo>
                  <a:pt x="617" y="568"/>
                </a:lnTo>
                <a:lnTo>
                  <a:pt x="615" y="575"/>
                </a:lnTo>
                <a:lnTo>
                  <a:pt x="611" y="580"/>
                </a:lnTo>
                <a:lnTo>
                  <a:pt x="606" y="586"/>
                </a:lnTo>
                <a:lnTo>
                  <a:pt x="601" y="591"/>
                </a:lnTo>
                <a:lnTo>
                  <a:pt x="594" y="594"/>
                </a:lnTo>
                <a:lnTo>
                  <a:pt x="584" y="598"/>
                </a:lnTo>
                <a:lnTo>
                  <a:pt x="574" y="600"/>
                </a:lnTo>
                <a:lnTo>
                  <a:pt x="562" y="601"/>
                </a:lnTo>
                <a:lnTo>
                  <a:pt x="549" y="603"/>
                </a:lnTo>
                <a:lnTo>
                  <a:pt x="533" y="603"/>
                </a:lnTo>
                <a:lnTo>
                  <a:pt x="533" y="620"/>
                </a:lnTo>
                <a:lnTo>
                  <a:pt x="798" y="620"/>
                </a:lnTo>
                <a:lnTo>
                  <a:pt x="798" y="603"/>
                </a:lnTo>
                <a:lnTo>
                  <a:pt x="781" y="603"/>
                </a:lnTo>
                <a:lnTo>
                  <a:pt x="768" y="601"/>
                </a:lnTo>
                <a:lnTo>
                  <a:pt x="756" y="600"/>
                </a:lnTo>
                <a:lnTo>
                  <a:pt x="746" y="598"/>
                </a:lnTo>
                <a:lnTo>
                  <a:pt x="737" y="594"/>
                </a:lnTo>
                <a:lnTo>
                  <a:pt x="730" y="591"/>
                </a:lnTo>
                <a:lnTo>
                  <a:pt x="724" y="586"/>
                </a:lnTo>
                <a:lnTo>
                  <a:pt x="719" y="580"/>
                </a:lnTo>
                <a:lnTo>
                  <a:pt x="716" y="575"/>
                </a:lnTo>
                <a:lnTo>
                  <a:pt x="712" y="568"/>
                </a:lnTo>
                <a:lnTo>
                  <a:pt x="711" y="558"/>
                </a:lnTo>
                <a:lnTo>
                  <a:pt x="710" y="550"/>
                </a:lnTo>
                <a:lnTo>
                  <a:pt x="709" y="528"/>
                </a:lnTo>
                <a:lnTo>
                  <a:pt x="708" y="500"/>
                </a:lnTo>
                <a:lnTo>
                  <a:pt x="708" y="120"/>
                </a:lnTo>
                <a:lnTo>
                  <a:pt x="709" y="93"/>
                </a:lnTo>
                <a:lnTo>
                  <a:pt x="710" y="71"/>
                </a:lnTo>
                <a:lnTo>
                  <a:pt x="711" y="61"/>
                </a:lnTo>
                <a:lnTo>
                  <a:pt x="712" y="53"/>
                </a:lnTo>
                <a:lnTo>
                  <a:pt x="716" y="45"/>
                </a:lnTo>
                <a:lnTo>
                  <a:pt x="719" y="39"/>
                </a:lnTo>
                <a:lnTo>
                  <a:pt x="724" y="33"/>
                </a:lnTo>
                <a:lnTo>
                  <a:pt x="730" y="29"/>
                </a:lnTo>
                <a:lnTo>
                  <a:pt x="737" y="25"/>
                </a:lnTo>
                <a:lnTo>
                  <a:pt x="746" y="22"/>
                </a:lnTo>
                <a:lnTo>
                  <a:pt x="756" y="19"/>
                </a:lnTo>
                <a:lnTo>
                  <a:pt x="768" y="18"/>
                </a:lnTo>
                <a:lnTo>
                  <a:pt x="781" y="17"/>
                </a:lnTo>
                <a:lnTo>
                  <a:pt x="798" y="17"/>
                </a:lnTo>
                <a:lnTo>
                  <a:pt x="798" y="0"/>
                </a:lnTo>
                <a:lnTo>
                  <a:pt x="622" y="0"/>
                </a:lnTo>
                <a:lnTo>
                  <a:pt x="401" y="485"/>
                </a:lnTo>
                <a:lnTo>
                  <a:pt x="175" y="0"/>
                </a:lnTo>
                <a:lnTo>
                  <a:pt x="0" y="0"/>
                </a:lnTo>
                <a:lnTo>
                  <a:pt x="0" y="17"/>
                </a:lnTo>
                <a:lnTo>
                  <a:pt x="14" y="17"/>
                </a:lnTo>
                <a:lnTo>
                  <a:pt x="27" y="18"/>
                </a:lnTo>
                <a:lnTo>
                  <a:pt x="37" y="19"/>
                </a:lnTo>
                <a:lnTo>
                  <a:pt x="46" y="22"/>
                </a:lnTo>
                <a:lnTo>
                  <a:pt x="56" y="25"/>
                </a:lnTo>
                <a:lnTo>
                  <a:pt x="63" y="29"/>
                </a:lnTo>
                <a:lnTo>
                  <a:pt x="69" y="33"/>
                </a:lnTo>
                <a:lnTo>
                  <a:pt x="73" y="39"/>
                </a:lnTo>
                <a:lnTo>
                  <a:pt x="78" y="46"/>
                </a:lnTo>
                <a:lnTo>
                  <a:pt x="81" y="53"/>
                </a:lnTo>
                <a:lnTo>
                  <a:pt x="84" y="61"/>
                </a:lnTo>
                <a:lnTo>
                  <a:pt x="86" y="71"/>
                </a:lnTo>
                <a:lnTo>
                  <a:pt x="88" y="92"/>
                </a:lnTo>
                <a:lnTo>
                  <a:pt x="88" y="119"/>
                </a:lnTo>
                <a:lnTo>
                  <a:pt x="88" y="500"/>
                </a:lnTo>
                <a:lnTo>
                  <a:pt x="88" y="528"/>
                </a:lnTo>
                <a:lnTo>
                  <a:pt x="87" y="550"/>
                </a:lnTo>
                <a:lnTo>
                  <a:pt x="86" y="558"/>
                </a:lnTo>
                <a:lnTo>
                  <a:pt x="84" y="568"/>
                </a:lnTo>
                <a:lnTo>
                  <a:pt x="81" y="575"/>
                </a:lnTo>
                <a:lnTo>
                  <a:pt x="78" y="580"/>
                </a:lnTo>
                <a:lnTo>
                  <a:pt x="73" y="586"/>
                </a:lnTo>
                <a:lnTo>
                  <a:pt x="67" y="591"/>
                </a:lnTo>
                <a:lnTo>
                  <a:pt x="60" y="594"/>
                </a:lnTo>
                <a:lnTo>
                  <a:pt x="51" y="598"/>
                </a:lnTo>
                <a:lnTo>
                  <a:pt x="41" y="600"/>
                </a:lnTo>
                <a:lnTo>
                  <a:pt x="29" y="601"/>
                </a:lnTo>
                <a:lnTo>
                  <a:pt x="15" y="603"/>
                </a:lnTo>
                <a:lnTo>
                  <a:pt x="0" y="603"/>
                </a:lnTo>
                <a:lnTo>
                  <a:pt x="0" y="620"/>
                </a:lnTo>
                <a:lnTo>
                  <a:pt x="217" y="620"/>
                </a:lnTo>
                <a:lnTo>
                  <a:pt x="217" y="603"/>
                </a:lnTo>
                <a:lnTo>
                  <a:pt x="202" y="603"/>
                </a:lnTo>
                <a:lnTo>
                  <a:pt x="188" y="601"/>
                </a:lnTo>
                <a:lnTo>
                  <a:pt x="176" y="600"/>
                </a:lnTo>
                <a:lnTo>
                  <a:pt x="165" y="598"/>
                </a:lnTo>
                <a:lnTo>
                  <a:pt x="157" y="594"/>
                </a:lnTo>
                <a:lnTo>
                  <a:pt x="150" y="591"/>
                </a:lnTo>
                <a:lnTo>
                  <a:pt x="143" y="586"/>
                </a:lnTo>
                <a:lnTo>
                  <a:pt x="139" y="580"/>
                </a:lnTo>
                <a:lnTo>
                  <a:pt x="135" y="575"/>
                </a:lnTo>
                <a:lnTo>
                  <a:pt x="133" y="568"/>
                </a:lnTo>
                <a:lnTo>
                  <a:pt x="132" y="558"/>
                </a:lnTo>
                <a:lnTo>
                  <a:pt x="130" y="550"/>
                </a:lnTo>
                <a:lnTo>
                  <a:pt x="129" y="528"/>
                </a:lnTo>
                <a:lnTo>
                  <a:pt x="129" y="500"/>
                </a:lnTo>
                <a:lnTo>
                  <a:pt x="129" y="102"/>
                </a:lnTo>
                <a:lnTo>
                  <a:pt x="130" y="102"/>
                </a:lnTo>
                <a:lnTo>
                  <a:pt x="368" y="6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401" name="Text Box 1328"/>
          <p:cNvSpPr txBox="1">
            <a:spLocks noChangeArrowheads="1"/>
          </p:cNvSpPr>
          <p:nvPr/>
        </p:nvSpPr>
        <p:spPr bwMode="auto">
          <a:xfrm>
            <a:off x="467544" y="1746250"/>
            <a:ext cx="799288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>
              <a:tabLst>
                <a:tab pos="0" algn="l"/>
              </a:tabLst>
              <a:defRPr/>
            </a:pP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Optimization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of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breeding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schemes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</a:t>
            </a:r>
            <a:r>
              <a:rPr lang="de-DE" sz="3600" u="sng" dirty="0" err="1">
                <a:solidFill>
                  <a:srgbClr val="003366"/>
                </a:solidFill>
                <a:latin typeface="+mn-lt"/>
                <a:ea typeface="ＭＳ Ｐゴシック"/>
              </a:rPr>
              <a:t>with</a:t>
            </a:r>
            <a:r>
              <a:rPr lang="de-DE" sz="3600" u="sng" dirty="0">
                <a:solidFill>
                  <a:srgbClr val="003366"/>
                </a:solidFill>
                <a:latin typeface="+mn-lt"/>
                <a:ea typeface="ＭＳ Ｐゴシック"/>
              </a:rPr>
              <a:t> GS in R</a:t>
            </a:r>
          </a:p>
          <a:p>
            <a:pPr algn="ctr" defTabSz="209550">
              <a:tabLst>
                <a:tab pos="0" algn="l"/>
              </a:tabLst>
              <a:defRPr/>
            </a:pPr>
            <a:endParaRPr lang="de-DE" sz="3200" u="sng" dirty="0">
              <a:solidFill>
                <a:srgbClr val="003366"/>
              </a:solidFill>
              <a:latin typeface="+mn-lt"/>
              <a:ea typeface="ＭＳ Ｐゴシック"/>
              <a:cs typeface="ＭＳ Ｐゴシック"/>
            </a:endParaRP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32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Friedrich Longin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2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2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 Stuttgart, Germany;</a:t>
            </a:r>
          </a:p>
          <a:p>
            <a:pPr algn="ctr" defTabSz="209550">
              <a:tabLst>
                <a:tab pos="0" algn="l"/>
              </a:tabLst>
              <a:defRPr/>
            </a:pPr>
            <a:r>
              <a:rPr lang="de-DE" sz="2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https://lsa-weizen.uni-hohenheim.de</a:t>
            </a:r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B7A6982D-148C-4F4F-AC92-C42EF05E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5"/>
          <a:stretch/>
        </p:blipFill>
        <p:spPr>
          <a:xfrm>
            <a:off x="3778342" y="219646"/>
            <a:ext cx="1469933" cy="14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2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900113"/>
            <a:ext cx="7128520" cy="50292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Congratulations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fantastic job!</a:t>
            </a:r>
          </a:p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A breeder is the </a:t>
            </a:r>
            <a:r>
              <a:rPr lang="en-US" sz="2800" b="1" u="sng" dirty="0">
                <a:sym typeface="Wingdings" panose="05000000000000000000" pitchFamily="2" charset="2"/>
              </a:rPr>
              <a:t>head of product development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be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innovative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be able to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rapidly take decisions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define the strategies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must have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success</a:t>
            </a:r>
          </a:p>
          <a:p>
            <a:pPr lvl="1" eaLnBrk="1" hangingPunct="1"/>
            <a:r>
              <a:rPr lang="en-US" sz="2800" dirty="0">
                <a:sym typeface="Wingdings" panose="05000000000000000000" pitchFamily="2" charset="2"/>
              </a:rPr>
              <a:t>You are </a:t>
            </a:r>
            <a:r>
              <a:rPr lang="en-US" sz="2800" b="1" dirty="0">
                <a:solidFill>
                  <a:srgbClr val="339933"/>
                </a:solidFill>
                <a:sym typeface="Wingdings" panose="05000000000000000000" pitchFamily="2" charset="2"/>
              </a:rPr>
              <a:t>responsible for whole product chain</a:t>
            </a:r>
            <a:endParaRPr lang="en-US" sz="2800" b="1" dirty="0">
              <a:solidFill>
                <a:srgbClr val="339933"/>
              </a:solidFill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breeder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23750" r="50788"/>
          <a:stretch/>
        </p:blipFill>
        <p:spPr>
          <a:xfrm>
            <a:off x="7020272" y="921730"/>
            <a:ext cx="1840446" cy="31082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9584" y="4365104"/>
            <a:ext cx="3030080" cy="2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036CE1-F515-4638-963E-F95B4C78945F}" type="slidenum"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2BC988-FBA2-4892-90D3-87639EB8F2F4}" type="slidenum">
              <a:rPr kumimoji="0" lang="de-DE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60463" algn="l"/>
              </a:tabLst>
              <a:defRPr/>
            </a:pP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Wheat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breeding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my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framework</a:t>
            </a:r>
            <a:endParaRPr kumimoji="0" lang="de-DE" sz="3600" b="1" i="0" u="none" strike="noStrike" kern="1200" cap="none" spc="0" normalizeH="0" baseline="0" noProof="0" dirty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865020597"/>
              </p:ext>
            </p:extLst>
          </p:nvPr>
        </p:nvGraphicFramePr>
        <p:xfrm>
          <a:off x="303561" y="1124744"/>
          <a:ext cx="8516911" cy="245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Textfeld 37"/>
          <p:cNvSpPr txBox="1"/>
          <p:nvPr/>
        </p:nvSpPr>
        <p:spPr>
          <a:xfrm>
            <a:off x="179512" y="6525344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Foto: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BeckaBeck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403828" y="2443535"/>
            <a:ext cx="663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/>
              <a:t>€</a:t>
            </a:r>
            <a:endParaRPr lang="en-US" sz="4400" b="1" dirty="0"/>
          </a:p>
        </p:txBody>
      </p:sp>
      <p:sp>
        <p:nvSpPr>
          <p:cNvPr id="17" name="Nach unten gekrümmter Pfeil 16"/>
          <p:cNvSpPr/>
          <p:nvPr/>
        </p:nvSpPr>
        <p:spPr>
          <a:xfrm rot="10800000">
            <a:off x="6516216" y="2868563"/>
            <a:ext cx="1854953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Nach unten gekrümmter Pfeil 39"/>
          <p:cNvSpPr/>
          <p:nvPr/>
        </p:nvSpPr>
        <p:spPr>
          <a:xfrm rot="10800000">
            <a:off x="4716015" y="2886573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Nach unten gekrümmter Pfeil 40"/>
          <p:cNvSpPr/>
          <p:nvPr/>
        </p:nvSpPr>
        <p:spPr>
          <a:xfrm rot="10800000">
            <a:off x="2866421" y="2905140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Nach unten gekrümmter Pfeil 41"/>
          <p:cNvSpPr/>
          <p:nvPr/>
        </p:nvSpPr>
        <p:spPr>
          <a:xfrm rot="10800000">
            <a:off x="1016827" y="2940488"/>
            <a:ext cx="1690634" cy="360040"/>
          </a:xfrm>
          <a:prstGeom prst="curvedDownArrow">
            <a:avLst/>
          </a:prstGeom>
          <a:solidFill>
            <a:srgbClr val="FFFF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10EE54D-658F-4324-B77F-264E1370ABB8}"/>
              </a:ext>
            </a:extLst>
          </p:cNvPr>
          <p:cNvGrpSpPr/>
          <p:nvPr/>
        </p:nvGrpSpPr>
        <p:grpSpPr>
          <a:xfrm>
            <a:off x="323528" y="764704"/>
            <a:ext cx="8496944" cy="1050455"/>
            <a:chOff x="323528" y="764704"/>
            <a:chExt cx="8496944" cy="1050455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997315" y="764704"/>
              <a:ext cx="6823157" cy="1050455"/>
              <a:chOff x="1997315" y="887350"/>
              <a:chExt cx="6823157" cy="1050455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2" y="887350"/>
                <a:ext cx="1501934" cy="1010916"/>
              </a:xfrm>
              <a:prstGeom prst="rect">
                <a:avLst/>
              </a:prstGeom>
            </p:spPr>
          </p:pic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378" y="887350"/>
                <a:ext cx="1574924" cy="1050455"/>
              </a:xfrm>
              <a:prstGeom prst="rect">
                <a:avLst/>
              </a:prstGeom>
            </p:spPr>
          </p:pic>
          <p:pic>
            <p:nvPicPr>
              <p:cNvPr id="4" name="Grafik 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t="14563" r="14206" b="35825"/>
              <a:stretch/>
            </p:blipFill>
            <p:spPr>
              <a:xfrm>
                <a:off x="7236547" y="897171"/>
                <a:ext cx="1583925" cy="1001095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6" t="23050" r="7476" b="10671"/>
              <a:stretch/>
            </p:blipFill>
            <p:spPr>
              <a:xfrm>
                <a:off x="1997315" y="908051"/>
                <a:ext cx="1797895" cy="1008782"/>
              </a:xfrm>
              <a:prstGeom prst="rect">
                <a:avLst/>
              </a:prstGeom>
            </p:spPr>
          </p:pic>
        </p:grp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41E2980-0F1A-4842-A24E-F610A934D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4" t="31100" r="2028"/>
            <a:stretch/>
          </p:blipFill>
          <p:spPr>
            <a:xfrm>
              <a:off x="323528" y="774525"/>
              <a:ext cx="1519286" cy="1038355"/>
            </a:xfrm>
            <a:prstGeom prst="rect">
              <a:avLst/>
            </a:prstGeom>
          </p:spPr>
        </p:pic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56018092-6929-4292-9300-F0B56306D9F8}"/>
              </a:ext>
            </a:extLst>
          </p:cNvPr>
          <p:cNvSpPr txBox="1"/>
          <p:nvPr/>
        </p:nvSpPr>
        <p:spPr>
          <a:xfrm>
            <a:off x="3915378" y="4005064"/>
            <a:ext cx="152071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Requests</a:t>
            </a:r>
            <a:endParaRPr lang="de-DE" sz="2400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CDAC10C-2F54-451E-9010-E2B202508206}"/>
              </a:ext>
            </a:extLst>
          </p:cNvPr>
          <p:cNvSpPr/>
          <p:nvPr/>
        </p:nvSpPr>
        <p:spPr>
          <a:xfrm rot="2444799">
            <a:off x="3058278" y="3243501"/>
            <a:ext cx="1304716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CC8CB84-5169-4AB6-A4BD-03CC04E99907}"/>
              </a:ext>
            </a:extLst>
          </p:cNvPr>
          <p:cNvSpPr/>
          <p:nvPr/>
        </p:nvSpPr>
        <p:spPr>
          <a:xfrm rot="8037571">
            <a:off x="4975236" y="3228124"/>
            <a:ext cx="1304716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573E580-1707-44AE-9E57-13D2570D32C2}"/>
              </a:ext>
            </a:extLst>
          </p:cNvPr>
          <p:cNvSpPr/>
          <p:nvPr/>
        </p:nvSpPr>
        <p:spPr>
          <a:xfrm rot="9389714">
            <a:off x="5556134" y="3486153"/>
            <a:ext cx="1687020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B90F614-5958-4B82-84CD-27F662FA384F}"/>
              </a:ext>
            </a:extLst>
          </p:cNvPr>
          <p:cNvSpPr/>
          <p:nvPr/>
        </p:nvSpPr>
        <p:spPr>
          <a:xfrm rot="5400000">
            <a:off x="4317661" y="3318678"/>
            <a:ext cx="724701" cy="216024"/>
          </a:xfrm>
          <a:prstGeom prst="rightArrow">
            <a:avLst>
              <a:gd name="adj1" fmla="val 50000"/>
              <a:gd name="adj2" fmla="val 89256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oben gebogen 7">
            <a:extLst>
              <a:ext uri="{FF2B5EF4-FFF2-40B4-BE49-F238E27FC236}">
                <a16:creationId xmlns:a16="http://schemas.microsoft.com/office/drawing/2014/main" id="{096E427C-3700-4077-AC57-DFDB9E30DE8A}"/>
              </a:ext>
            </a:extLst>
          </p:cNvPr>
          <p:cNvSpPr/>
          <p:nvPr/>
        </p:nvSpPr>
        <p:spPr>
          <a:xfrm rot="5400000">
            <a:off x="260089" y="4023671"/>
            <a:ext cx="2460368" cy="1014083"/>
          </a:xfrm>
          <a:prstGeom prst="bentUpArrow">
            <a:avLst>
              <a:gd name="adj1" fmla="val 21285"/>
              <a:gd name="adj2" fmla="val 25371"/>
              <a:gd name="adj3" fmla="val 2500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9FD94D6-1CCC-471D-9325-D580596BF1C2}"/>
              </a:ext>
            </a:extLst>
          </p:cNvPr>
          <p:cNvSpPr txBox="1"/>
          <p:nvPr/>
        </p:nvSpPr>
        <p:spPr>
          <a:xfrm>
            <a:off x="2123728" y="4903020"/>
            <a:ext cx="6138346" cy="1200329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supply</a:t>
            </a:r>
            <a:r>
              <a:rPr lang="de-DE" sz="2400" dirty="0"/>
              <a:t> </a:t>
            </a:r>
            <a:r>
              <a:rPr lang="de-DE" sz="2400" dirty="0" err="1"/>
              <a:t>chain</a:t>
            </a:r>
            <a:r>
              <a:rPr lang="de-DE" sz="2400" dirty="0"/>
              <a:t> </a:t>
            </a:r>
            <a:r>
              <a:rPr lang="de-DE" sz="2400" dirty="0" err="1"/>
              <a:t>requests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worked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breeder</a:t>
            </a:r>
            <a:r>
              <a:rPr lang="de-DE" sz="2400" dirty="0"/>
              <a:t>)?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My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market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traits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0362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24" grpId="0" animBg="1"/>
      <p:bldP spid="25" grpId="0" animBg="1"/>
      <p:bldP spid="26" grpId="0" animBg="1"/>
      <p:bldP spid="8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get‘s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chain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1266457"/>
            <a:ext cx="8559526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get‘s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chain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1266457"/>
            <a:ext cx="8559526" cy="3962743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1187624" y="1196752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310979" y="83149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1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2987824" y="1201969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111179" y="8367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2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4788024" y="1196752"/>
            <a:ext cx="1512168" cy="2880320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911379" y="83149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Breeder</a:t>
            </a:r>
            <a:r>
              <a:rPr lang="de-DE" sz="2000" b="1" dirty="0"/>
              <a:t> 3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763688" y="5058780"/>
            <a:ext cx="435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Central </a:t>
            </a:r>
            <a:r>
              <a:rPr lang="de-DE" sz="2000" b="1" dirty="0" err="1">
                <a:solidFill>
                  <a:srgbClr val="FF0000"/>
                </a:solidFill>
              </a:rPr>
              <a:t>market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development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team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05780" y="5599093"/>
            <a:ext cx="8388424" cy="954107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chemeClr val="tx1"/>
                </a:solidFill>
              </a:rPr>
              <a:t>Breeder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delivers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lines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to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market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development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team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with</a:t>
            </a:r>
            <a:r>
              <a:rPr lang="de-DE" sz="2800" b="1" dirty="0">
                <a:solidFill>
                  <a:schemeClr val="tx1"/>
                </a:solidFill>
              </a:rPr>
              <a:t> high </a:t>
            </a:r>
            <a:r>
              <a:rPr lang="de-DE" sz="2800" b="1" dirty="0" err="1">
                <a:solidFill>
                  <a:schemeClr val="tx1"/>
                </a:solidFill>
              </a:rPr>
              <a:t>combining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ability</a:t>
            </a:r>
            <a:endParaRPr lang="de-DE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0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52120" y="1007509"/>
            <a:ext cx="3345830" cy="2421491"/>
          </a:xfrm>
          <a:ln>
            <a:solidFill>
              <a:srgbClr val="CC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457200" lvl="1" indent="0" eaLnBrk="1" hangingPunct="1">
              <a:buNone/>
            </a:pPr>
            <a:r>
              <a:rPr lang="en-US" sz="2800" b="1" dirty="0"/>
              <a:t>R &amp; D Teams: </a:t>
            </a:r>
            <a:r>
              <a:rPr lang="en-US" sz="2800" b="1" dirty="0">
                <a:solidFill>
                  <a:srgbClr val="339933"/>
                </a:solidFill>
              </a:rPr>
              <a:t>Breeder is responsible </a:t>
            </a:r>
            <a:r>
              <a:rPr lang="en-US" sz="2800" b="1" dirty="0"/>
              <a:t>for final outcome = decider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teamwork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E3071F-9672-4202-BBA3-9E10807A0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7115" r="5601" b="3115"/>
          <a:stretch/>
        </p:blipFill>
        <p:spPr>
          <a:xfrm>
            <a:off x="719572" y="908498"/>
            <a:ext cx="4104456" cy="4177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17D1CC2-62CA-477A-9B32-8494C26966B1}"/>
              </a:ext>
            </a:extLst>
          </p:cNvPr>
          <p:cNvSpPr txBox="1"/>
          <p:nvPr/>
        </p:nvSpPr>
        <p:spPr>
          <a:xfrm>
            <a:off x="4283968" y="219569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Biostats</a:t>
            </a:r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D335D4-EF09-43B1-90E4-CE0C09963E61}"/>
              </a:ext>
            </a:extLst>
          </p:cNvPr>
          <p:cNvSpPr txBox="1"/>
          <p:nvPr/>
        </p:nvSpPr>
        <p:spPr>
          <a:xfrm>
            <a:off x="179512" y="1857141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Genomics</a:t>
            </a: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533F2E-ED72-470B-B065-2EDA0F031471}"/>
              </a:ext>
            </a:extLst>
          </p:cNvPr>
          <p:cNvSpPr txBox="1"/>
          <p:nvPr/>
        </p:nvSpPr>
        <p:spPr>
          <a:xfrm>
            <a:off x="971600" y="88615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Phenomics</a:t>
            </a:r>
            <a:endParaRPr lang="de-DE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C475413-BB5A-411E-B8E3-D8DE961F93FC}"/>
              </a:ext>
            </a:extLst>
          </p:cNvPr>
          <p:cNvSpPr txBox="1"/>
          <p:nvPr/>
        </p:nvSpPr>
        <p:spPr>
          <a:xfrm>
            <a:off x="3213919" y="87350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Quality lab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940FF8-3BF3-4E58-8B03-AD1E60B0522D}"/>
              </a:ext>
            </a:extLst>
          </p:cNvPr>
          <p:cNvSpPr txBox="1"/>
          <p:nvPr/>
        </p:nvSpPr>
        <p:spPr>
          <a:xfrm>
            <a:off x="2195736" y="5034662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BREEDER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0A3A62F3-7950-453B-8F42-1C63B5337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490781"/>
              </p:ext>
            </p:extLst>
          </p:nvPr>
        </p:nvGraphicFramePr>
        <p:xfrm>
          <a:off x="664939" y="5810919"/>
          <a:ext cx="7658344" cy="1290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D0561D9-BFBA-46B6-84E9-35FA86F7AC15}"/>
              </a:ext>
            </a:extLst>
          </p:cNvPr>
          <p:cNvGrpSpPr/>
          <p:nvPr/>
        </p:nvGrpSpPr>
        <p:grpSpPr>
          <a:xfrm>
            <a:off x="683568" y="5523703"/>
            <a:ext cx="7640390" cy="551368"/>
            <a:chOff x="323528" y="764704"/>
            <a:chExt cx="8496944" cy="1050455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408BCB5-FFB1-4A5E-AE80-06C3E106B1C3}"/>
                </a:ext>
              </a:extLst>
            </p:cNvPr>
            <p:cNvGrpSpPr/>
            <p:nvPr/>
          </p:nvGrpSpPr>
          <p:grpSpPr>
            <a:xfrm>
              <a:off x="1997315" y="764704"/>
              <a:ext cx="6823157" cy="1050455"/>
              <a:chOff x="1997315" y="887350"/>
              <a:chExt cx="6823157" cy="1050455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987ABB91-289F-42F7-B03B-5F84BA7DF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2" y="887350"/>
                <a:ext cx="1501934" cy="1010916"/>
              </a:xfrm>
              <a:prstGeom prst="rect">
                <a:avLst/>
              </a:prstGeom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B12C6DC0-55D2-49E9-ADC8-127942EAA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378" y="887350"/>
                <a:ext cx="1574924" cy="1050455"/>
              </a:xfrm>
              <a:prstGeom prst="rect">
                <a:avLst/>
              </a:prstGeom>
            </p:spPr>
          </p:pic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59CBFE4A-23DB-41AF-9DFC-F6BE1A007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t="14563" r="14206" b="35825"/>
              <a:stretch/>
            </p:blipFill>
            <p:spPr>
              <a:xfrm>
                <a:off x="7236547" y="897171"/>
                <a:ext cx="1583925" cy="1001095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83C4617C-7B21-4427-9E24-2BD66A03DB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6" t="23050" r="7476" b="10671"/>
              <a:stretch/>
            </p:blipFill>
            <p:spPr>
              <a:xfrm>
                <a:off x="1997315" y="908051"/>
                <a:ext cx="1797895" cy="1008782"/>
              </a:xfrm>
              <a:prstGeom prst="rect">
                <a:avLst/>
              </a:prstGeom>
            </p:spPr>
          </p:pic>
        </p:grp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31F8708-9928-4985-AF79-C93C2265D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4" t="31100" r="2028"/>
            <a:stretch/>
          </p:blipFill>
          <p:spPr>
            <a:xfrm>
              <a:off x="323528" y="774525"/>
              <a:ext cx="1519286" cy="1038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72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you‘re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responsible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1520" y="2636912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lab </a:t>
            </a:r>
            <a:r>
              <a:rPr lang="de-DE" sz="2400" dirty="0" err="1"/>
              <a:t>analyses</a:t>
            </a:r>
            <a:r>
              <a:rPr lang="de-DE" sz="2400" dirty="0"/>
              <a:t> ?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Molecular</a:t>
            </a:r>
            <a:r>
              <a:rPr lang="de-DE" sz="2400" dirty="0"/>
              <a:t> </a:t>
            </a:r>
            <a:r>
              <a:rPr lang="de-DE" sz="2400" dirty="0" err="1"/>
              <a:t>markers</a:t>
            </a:r>
            <a:r>
              <a:rPr lang="de-DE" sz="2400" dirty="0"/>
              <a:t> 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Trial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Orga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phenotyping</a:t>
            </a:r>
            <a:r>
              <a:rPr lang="de-DE" sz="2400" dirty="0"/>
              <a:t> 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Priorisation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traits</a:t>
            </a:r>
            <a:r>
              <a:rPr lang="de-DE" sz="2400" dirty="0"/>
              <a:t> ?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702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764704"/>
            <a:ext cx="8422580" cy="1872208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sym typeface="Wingdings" panose="05000000000000000000" pitchFamily="2" charset="2"/>
              </a:rPr>
              <a:t>Marketing tells you  your </a:t>
            </a:r>
            <a:r>
              <a:rPr lang="en-US" sz="2800" b="1" u="sng" dirty="0">
                <a:sym typeface="Wingdings" panose="05000000000000000000" pitchFamily="2" charset="2"/>
              </a:rPr>
              <a:t>specific framework</a:t>
            </a:r>
          </a:p>
          <a:p>
            <a:pPr marL="0" indent="0" eaLnBrk="1" hangingPunct="1">
              <a:buNone/>
            </a:pPr>
            <a:r>
              <a:rPr lang="en-US" sz="2800" dirty="0">
                <a:sym typeface="Wingdings" panose="05000000000000000000" pitchFamily="2" charset="2"/>
              </a:rPr>
              <a:t>		</a:t>
            </a:r>
            <a:r>
              <a:rPr lang="en-US" sz="4400" b="1" dirty="0">
                <a:solidFill>
                  <a:srgbClr val="339933"/>
                </a:solidFill>
                <a:sym typeface="Wingdings" panose="05000000000000000000" pitchFamily="2" charset="2"/>
              </a:rPr>
              <a:t>? Strategies ?</a:t>
            </a:r>
          </a:p>
          <a:p>
            <a:pPr marL="0" indent="0" eaLnBrk="1" hangingPunct="1">
              <a:buNone/>
            </a:pPr>
            <a:endParaRPr lang="en-US" sz="4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This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lecture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decision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support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59732" y="2247254"/>
            <a:ext cx="39604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635896" y="3198167"/>
            <a:ext cx="4608512" cy="46166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lab </a:t>
            </a:r>
            <a:r>
              <a:rPr lang="de-DE" sz="2400" dirty="0" err="1"/>
              <a:t>analyses</a:t>
            </a:r>
            <a:r>
              <a:rPr lang="de-DE" sz="2400" dirty="0"/>
              <a:t> ?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95536" y="3789040"/>
            <a:ext cx="3168352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Molecular</a:t>
            </a:r>
            <a:r>
              <a:rPr lang="de-DE" sz="2400" dirty="0"/>
              <a:t> </a:t>
            </a:r>
            <a:r>
              <a:rPr lang="de-DE" sz="2400" dirty="0" err="1"/>
              <a:t>markers</a:t>
            </a:r>
            <a:r>
              <a:rPr lang="de-DE" sz="2400" dirty="0"/>
              <a:t> 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95936" y="3789039"/>
            <a:ext cx="3168352" cy="461665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Trial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076056" y="4509120"/>
            <a:ext cx="35283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Orga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phenotyping</a:t>
            </a:r>
            <a:r>
              <a:rPr lang="de-DE" sz="2400" dirty="0"/>
              <a:t> 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11560" y="4581128"/>
            <a:ext cx="3528392" cy="46166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Priorisation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traits</a:t>
            </a:r>
            <a:r>
              <a:rPr lang="de-DE" sz="2400" dirty="0"/>
              <a:t> ?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03648" y="5229200"/>
            <a:ext cx="3528392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management</a:t>
            </a:r>
            <a:r>
              <a:rPr lang="de-DE" sz="2400" dirty="0"/>
              <a:t> ?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616116" y="5157192"/>
            <a:ext cx="828092" cy="7078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/>
              <a:t>…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168093" y="6169279"/>
            <a:ext cx="2376264" cy="46166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</a:rPr>
              <a:t>Other </a:t>
            </a:r>
            <a:r>
              <a:rPr lang="de-DE" sz="2400" b="1" dirty="0" err="1">
                <a:solidFill>
                  <a:schemeClr val="tx1"/>
                </a:solidFill>
              </a:rPr>
              <a:t>lectures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3" name="Abgerundetes Rechteck 2"/>
          <p:cNvSpPr/>
          <p:nvPr/>
        </p:nvSpPr>
        <p:spPr>
          <a:xfrm>
            <a:off x="359531" y="3183638"/>
            <a:ext cx="8424936" cy="27656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r Verbinder 4"/>
          <p:cNvCxnSpPr/>
          <p:nvPr/>
        </p:nvCxnSpPr>
        <p:spPr>
          <a:xfrm>
            <a:off x="4355976" y="5949280"/>
            <a:ext cx="0" cy="2275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5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start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will do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Introduction</a:t>
            </a:r>
            <a:r>
              <a:rPr lang="de-DE" sz="2800" dirty="0"/>
              <a:t>: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categories</a:t>
            </a:r>
            <a:r>
              <a:rPr lang="de-DE" sz="2800" dirty="0"/>
              <a:t>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focus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line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breeding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sym typeface="Wingdings" panose="05000000000000000000" pitchFamily="2" charset="2"/>
              </a:rPr>
              <a:t>Theorectical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background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of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r>
              <a:rPr lang="de-DE" sz="2800" dirty="0">
                <a:sym typeface="Wingdings" panose="05000000000000000000" pitchFamily="2" charset="2"/>
              </a:rPr>
              <a:t>: </a:t>
            </a:r>
            <a:r>
              <a:rPr lang="de-DE" sz="2800" dirty="0" err="1">
                <a:sym typeface="Wingdings" panose="05000000000000000000" pitchFamily="2" charset="2"/>
              </a:rPr>
              <a:t>formula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of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Variables </a:t>
            </a:r>
            <a:r>
              <a:rPr lang="de-DE" sz="2800" dirty="0" err="1">
                <a:sym typeface="Wingdings" panose="05000000000000000000" pitchFamily="2" charset="2"/>
              </a:rPr>
              <a:t>influencing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the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selection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gain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Important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existing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results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Realization</a:t>
            </a:r>
            <a:r>
              <a:rPr lang="de-DE" sz="2800" dirty="0">
                <a:sym typeface="Wingdings" panose="05000000000000000000" pitchFamily="2" charset="2"/>
              </a:rPr>
              <a:t> in R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GS </a:t>
            </a:r>
            <a:r>
              <a:rPr lang="de-DE" sz="2800" dirty="0" err="1">
                <a:sym typeface="Wingdings" panose="05000000000000000000" pitchFamily="2" charset="2"/>
              </a:rPr>
              <a:t>breeding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schemes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Important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results</a:t>
            </a:r>
            <a:endParaRPr lang="de-DE" sz="2800" dirty="0">
              <a:sym typeface="Wingdings" panose="05000000000000000000" pitchFamily="2" charset="2"/>
            </a:endParaRPr>
          </a:p>
          <a:p>
            <a:pPr marL="914400" lvl="1" indent="-457200">
              <a:buFont typeface="Symbol" panose="05050102010706020507" pitchFamily="18" charset="2"/>
              <a:buChar char="-"/>
            </a:pPr>
            <a:r>
              <a:rPr lang="de-DE" sz="2800" dirty="0" err="1">
                <a:sym typeface="Wingdings" panose="05000000000000000000" pitchFamily="2" charset="2"/>
              </a:rPr>
              <a:t>Realization</a:t>
            </a:r>
            <a:r>
              <a:rPr lang="de-DE" sz="2800" dirty="0">
                <a:sym typeface="Wingdings" panose="05000000000000000000" pitchFamily="2" charset="2"/>
              </a:rPr>
              <a:t> in R </a:t>
            </a:r>
            <a:r>
              <a:rPr lang="de-DE" sz="2800" dirty="0" err="1">
                <a:sym typeface="Wingdings" panose="05000000000000000000" pitchFamily="2" charset="2"/>
              </a:rPr>
              <a:t>package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Run </a:t>
            </a:r>
            <a:r>
              <a:rPr lang="de-DE" sz="2800" dirty="0" err="1">
                <a:sym typeface="Wingdings" panose="05000000000000000000" pitchFamily="2" charset="2"/>
              </a:rPr>
              <a:t>your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own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first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simulations</a:t>
            </a:r>
            <a:endParaRPr lang="de-DE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ym typeface="Wingdings" panose="05000000000000000000" pitchFamily="2" charset="2"/>
            </a:endParaRP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68978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19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Beeing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lost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today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ym typeface="Wingdings" panose="05000000000000000000" pitchFamily="2" charset="2"/>
              </a:rPr>
              <a:t>Second </a:t>
            </a:r>
            <a:r>
              <a:rPr lang="de-DE" sz="2800" dirty="0" err="1">
                <a:sym typeface="Wingdings" panose="05000000000000000000" pitchFamily="2" charset="2"/>
              </a:rPr>
              <a:t>chance</a:t>
            </a:r>
            <a:r>
              <a:rPr lang="de-DE" sz="2800" dirty="0">
                <a:sym typeface="Wingdings" panose="05000000000000000000" pitchFamily="2" charset="2"/>
              </a:rPr>
              <a:t> </a:t>
            </a:r>
          </a:p>
          <a:p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625988" y="3997485"/>
            <a:ext cx="789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https://www.youtube.com/channel/UCa5OSM9I-e2qBKBq7wQb4-w</a:t>
            </a:r>
            <a:endParaRPr lang="de-DE" sz="2000" dirty="0">
              <a:solidFill>
                <a:schemeClr val="accent6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32675" r="23138" b="35825"/>
          <a:stretch/>
        </p:blipFill>
        <p:spPr>
          <a:xfrm>
            <a:off x="641786" y="2314538"/>
            <a:ext cx="2615049" cy="75675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51920" y="251038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ea typeface="ＭＳ Ｐゴシック"/>
                <a:cs typeface="ＭＳ Ｐゴシック"/>
              </a:rPr>
              <a:t>Search „Friedrich Longin“</a:t>
            </a:r>
          </a:p>
        </p:txBody>
      </p:sp>
    </p:spTree>
    <p:extLst>
      <p:ext uri="{BB962C8B-B14F-4D97-AF65-F5344CB8AC3E}">
        <p14:creationId xmlns:p14="http://schemas.microsoft.com/office/powerpoint/2010/main" val="15236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2843808" y="900113"/>
            <a:ext cx="6048672" cy="50292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What are the key parameter to decide about breeding schemes?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Golden rules from selection theory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How is the R package selection gain constructed and how to use it for our questions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First steps into the R package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Aims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learn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602234"/>
            <a:ext cx="443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pixabay.com</a:t>
            </a:r>
            <a:endParaRPr lang="en-US" sz="16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6"/>
          <a:stretch/>
        </p:blipFill>
        <p:spPr>
          <a:xfrm>
            <a:off x="1" y="1457614"/>
            <a:ext cx="2987824" cy="47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categories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2435" y="869405"/>
            <a:ext cx="79208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Line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Hybrid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ym typeface="Wingdings" panose="05000000000000000000" pitchFamily="2" charset="2"/>
              </a:rPr>
              <a:t>Clone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Population </a:t>
            </a:r>
            <a:r>
              <a:rPr lang="de-DE" sz="3200" dirty="0" err="1">
                <a:sym typeface="Wingdings" panose="05000000000000000000" pitchFamily="2" charset="2"/>
              </a:rPr>
              <a:t>breeding</a:t>
            </a:r>
            <a:endParaRPr lang="de-DE" sz="3200" dirty="0">
              <a:sym typeface="Wingdings" panose="05000000000000000000" pitchFamily="2" charset="2"/>
            </a:endParaRPr>
          </a:p>
          <a:p>
            <a:endParaRPr lang="de-DE" sz="3200" dirty="0"/>
          </a:p>
        </p:txBody>
      </p:sp>
      <p:pic>
        <p:nvPicPr>
          <p:cNvPr id="6" name="Grafik 5" descr="weiz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5434" y="688457"/>
            <a:ext cx="1157415" cy="18073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Textfeld 6"/>
          <p:cNvSpPr txBox="1"/>
          <p:nvPr/>
        </p:nvSpPr>
        <p:spPr>
          <a:xfrm>
            <a:off x="5326551" y="137134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Wheat</a:t>
            </a:r>
            <a:endParaRPr lang="de-DE" sz="2000" dirty="0"/>
          </a:p>
        </p:txBody>
      </p:sp>
      <p:pic>
        <p:nvPicPr>
          <p:cNvPr id="8" name="Grafik 7" descr="roggen01-full.jpg"/>
          <p:cNvPicPr>
            <a:picLocks noChangeAspect="1"/>
          </p:cNvPicPr>
          <p:nvPr/>
        </p:nvPicPr>
        <p:blipFill>
          <a:blip r:embed="rId4" cstate="print"/>
          <a:srcRect l="5202" t="5208" r="24614" b="7291"/>
          <a:stretch>
            <a:fillRect/>
          </a:stretch>
        </p:blipFill>
        <p:spPr>
          <a:xfrm>
            <a:off x="5730236" y="4993345"/>
            <a:ext cx="1043318" cy="186465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feld 8"/>
          <p:cNvSpPr txBox="1"/>
          <p:nvPr/>
        </p:nvSpPr>
        <p:spPr>
          <a:xfrm>
            <a:off x="7491327" y="538460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Rye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7463171" y="3028890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Maize</a:t>
            </a:r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5326551" y="3816516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Potato</a:t>
            </a: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34" y="2348880"/>
            <a:ext cx="2138107" cy="133006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62434" y="6455020"/>
            <a:ext cx="4613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Wikimedia 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40" y="3503827"/>
            <a:ext cx="1895118" cy="18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21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on per se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performance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Line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DH, </a:t>
            </a:r>
            <a:r>
              <a:rPr lang="de-DE" sz="2000" dirty="0" err="1"/>
              <a:t>ssd</a:t>
            </a:r>
            <a:r>
              <a:rPr lang="de-DE" sz="2000" dirty="0"/>
              <a:t>,…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per se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58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8660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22</a:t>
            </a:fld>
            <a:endParaRPr lang="de-DE"/>
          </a:p>
        </p:txBody>
      </p:sp>
      <p:sp>
        <p:nvSpPr>
          <p:cNvPr id="11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12DE94B6-B706-40D1-B75C-06B67B4229CF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22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323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Hybrid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on GCA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1" name="Textfeld 20"/>
          <p:cNvSpPr txBox="1"/>
          <p:nvPr/>
        </p:nvSpPr>
        <p:spPr>
          <a:xfrm>
            <a:off x="455311" y="840756"/>
            <a:ext cx="1896673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Line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51520" y="1402206"/>
            <a:ext cx="2232248" cy="936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DH, </a:t>
            </a:r>
            <a:r>
              <a:rPr lang="de-DE" sz="2000" dirty="0" err="1"/>
              <a:t>ssd</a:t>
            </a:r>
            <a:r>
              <a:rPr lang="de-DE" sz="2000" dirty="0"/>
              <a:t>,…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059060"/>
            <a:ext cx="1656184" cy="432048"/>
            <a:chOff x="395536" y="2276872"/>
            <a:chExt cx="1656184" cy="432048"/>
          </a:xfrm>
        </p:grpSpPr>
        <p:sp>
          <p:nvSpPr>
            <p:cNvPr id="3" name="Rechteck 2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179512" y="349110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per se </a:t>
            </a:r>
            <a:r>
              <a:rPr lang="de-DE" sz="2000" dirty="0" err="1"/>
              <a:t>performance</a:t>
            </a:r>
            <a:endParaRPr lang="de-DE" sz="2000" dirty="0"/>
          </a:p>
        </p:txBody>
      </p:sp>
      <p:sp>
        <p:nvSpPr>
          <p:cNvPr id="34" name="Rechteck 33"/>
          <p:cNvSpPr/>
          <p:nvPr/>
        </p:nvSpPr>
        <p:spPr>
          <a:xfrm>
            <a:off x="12512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1403648" y="4715244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359532" y="518913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6" name="Pfeil nach unten 5"/>
          <p:cNvSpPr/>
          <p:nvPr/>
        </p:nvSpPr>
        <p:spPr>
          <a:xfrm>
            <a:off x="1187624" y="2555004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Pfeil nach unten 46"/>
          <p:cNvSpPr/>
          <p:nvPr/>
        </p:nvSpPr>
        <p:spPr>
          <a:xfrm>
            <a:off x="1223628" y="4260591"/>
            <a:ext cx="288032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5148064" y="2833055"/>
            <a:ext cx="1656184" cy="29628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GCA- Tester</a:t>
            </a:r>
          </a:p>
        </p:txBody>
      </p:sp>
      <p:sp>
        <p:nvSpPr>
          <p:cNvPr id="51" name="Rechteck 50"/>
          <p:cNvSpPr/>
          <p:nvPr/>
        </p:nvSpPr>
        <p:spPr>
          <a:xfrm>
            <a:off x="5148064" y="2468800"/>
            <a:ext cx="1584176" cy="2962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GCA-Tester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5030771" y="827016"/>
            <a:ext cx="2178802" cy="43088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de-DE" sz="2200" dirty="0">
                <a:latin typeface="+mn-lt"/>
              </a:rPr>
              <a:t>Hybrid </a:t>
            </a:r>
            <a:r>
              <a:rPr lang="de-DE" sz="2200" dirty="0" err="1">
                <a:latin typeface="+mn-lt"/>
              </a:rPr>
              <a:t>breeding</a:t>
            </a:r>
            <a:endParaRPr lang="de-DE" sz="2200" dirty="0">
              <a:latin typeface="+mn-lt"/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3221087" y="1368508"/>
            <a:ext cx="2232248" cy="936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New </a:t>
            </a:r>
            <a:r>
              <a:rPr lang="de-DE" sz="2000" dirty="0" err="1">
                <a:solidFill>
                  <a:schemeClr val="bg1"/>
                </a:solidFill>
              </a:rPr>
              <a:t>breeding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lines</a:t>
            </a:r>
            <a:r>
              <a:rPr lang="de-DE" sz="2000" dirty="0">
                <a:solidFill>
                  <a:schemeClr val="bg1"/>
                </a:solidFill>
              </a:rPr>
              <a:t> in </a:t>
            </a:r>
            <a:r>
              <a:rPr lang="de-DE" sz="2000" dirty="0" err="1">
                <a:solidFill>
                  <a:schemeClr val="bg1"/>
                </a:solidFill>
              </a:rPr>
              <a:t>heterotic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group</a:t>
            </a:r>
            <a:r>
              <a:rPr lang="de-DE" sz="20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56" name="Rechteck 55"/>
          <p:cNvSpPr/>
          <p:nvPr/>
        </p:nvSpPr>
        <p:spPr>
          <a:xfrm>
            <a:off x="6660232" y="1368508"/>
            <a:ext cx="2232248" cy="93677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2</a:t>
            </a:r>
          </a:p>
        </p:txBody>
      </p:sp>
      <p:sp>
        <p:nvSpPr>
          <p:cNvPr id="57" name="Pfeil nach unten 56"/>
          <p:cNvSpPr/>
          <p:nvPr/>
        </p:nvSpPr>
        <p:spPr>
          <a:xfrm rot="17812852">
            <a:off x="4338350" y="2217780"/>
            <a:ext cx="156363" cy="94373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unten 57"/>
          <p:cNvSpPr/>
          <p:nvPr/>
        </p:nvSpPr>
        <p:spPr>
          <a:xfrm>
            <a:off x="5876475" y="3235693"/>
            <a:ext cx="207694" cy="4572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/>
          <p:cNvGrpSpPr/>
          <p:nvPr/>
        </p:nvGrpSpPr>
        <p:grpSpPr>
          <a:xfrm>
            <a:off x="5220073" y="3789040"/>
            <a:ext cx="1656184" cy="432048"/>
            <a:chOff x="395536" y="2276872"/>
            <a:chExt cx="1656184" cy="432048"/>
          </a:xfrm>
        </p:grpSpPr>
        <p:sp>
          <p:nvSpPr>
            <p:cNvPr id="60" name="Rechteck 59"/>
            <p:cNvSpPr/>
            <p:nvPr/>
          </p:nvSpPr>
          <p:spPr>
            <a:xfrm>
              <a:off x="3955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54793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68356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82758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97160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111561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/>
            <p:cNvSpPr/>
            <p:nvPr/>
          </p:nvSpPr>
          <p:spPr>
            <a:xfrm>
              <a:off x="125963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/>
            <p:cNvSpPr/>
            <p:nvPr/>
          </p:nvSpPr>
          <p:spPr>
            <a:xfrm>
              <a:off x="1403648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1547664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/>
            <p:cNvSpPr/>
            <p:nvPr/>
          </p:nvSpPr>
          <p:spPr>
            <a:xfrm>
              <a:off x="1691680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1835696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/>
            <p:cNvSpPr/>
            <p:nvPr/>
          </p:nvSpPr>
          <p:spPr>
            <a:xfrm>
              <a:off x="1979712" y="2276872"/>
              <a:ext cx="72008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2" name="Textfeld 71"/>
          <p:cNvSpPr txBox="1"/>
          <p:nvPr/>
        </p:nvSpPr>
        <p:spPr>
          <a:xfrm>
            <a:off x="5004049" y="4173176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Field </a:t>
            </a:r>
            <a:r>
              <a:rPr lang="de-DE" sz="2000" dirty="0" err="1"/>
              <a:t>trials</a:t>
            </a:r>
            <a:r>
              <a:rPr lang="de-DE" sz="2000" dirty="0"/>
              <a:t> – </a:t>
            </a:r>
            <a:r>
              <a:rPr lang="de-DE" sz="2000" b="1" dirty="0" err="1">
                <a:solidFill>
                  <a:srgbClr val="FF0000"/>
                </a:solidFill>
              </a:rPr>
              <a:t>combining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ability</a:t>
            </a:r>
            <a:endParaRPr lang="de-DE" sz="2000" b="1" dirty="0">
              <a:solidFill>
                <a:srgbClr val="FF0000"/>
              </a:solidFill>
            </a:endParaRPr>
          </a:p>
        </p:txBody>
      </p:sp>
      <p:sp>
        <p:nvSpPr>
          <p:cNvPr id="73" name="Pfeil nach unten 72"/>
          <p:cNvSpPr/>
          <p:nvPr/>
        </p:nvSpPr>
        <p:spPr>
          <a:xfrm rot="3083789">
            <a:off x="6940696" y="2291698"/>
            <a:ext cx="155757" cy="4580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38519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4004321" y="460619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feld 75"/>
          <p:cNvSpPr txBox="1"/>
          <p:nvPr/>
        </p:nvSpPr>
        <p:spPr>
          <a:xfrm>
            <a:off x="2960205" y="508007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for</a:t>
            </a:r>
            <a:r>
              <a:rPr lang="de-DE" sz="2000" dirty="0">
                <a:solidFill>
                  <a:srgbClr val="FF0000"/>
                </a:solidFill>
              </a:rPr>
              <a:t> hybrid </a:t>
            </a:r>
            <a:r>
              <a:rPr lang="de-DE" sz="2000" dirty="0" err="1">
                <a:solidFill>
                  <a:srgbClr val="FF0000"/>
                </a:solidFill>
              </a:rPr>
              <a:t>production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1  </a:t>
            </a:r>
          </a:p>
        </p:txBody>
      </p:sp>
      <p:sp>
        <p:nvSpPr>
          <p:cNvPr id="77" name="Pfeil nach unten 76"/>
          <p:cNvSpPr/>
          <p:nvPr/>
        </p:nvSpPr>
        <p:spPr>
          <a:xfrm rot="3901687">
            <a:off x="4398739" y="3746187"/>
            <a:ext cx="167265" cy="10514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Pfeil nach unten 77"/>
          <p:cNvSpPr/>
          <p:nvPr/>
        </p:nvSpPr>
        <p:spPr>
          <a:xfrm rot="17812852">
            <a:off x="7427014" y="3765068"/>
            <a:ext cx="160902" cy="10252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79119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8064389" y="4574952"/>
            <a:ext cx="720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/>
          <p:cNvSpPr txBox="1"/>
          <p:nvPr/>
        </p:nvSpPr>
        <p:spPr>
          <a:xfrm>
            <a:off x="6588224" y="5048838"/>
            <a:ext cx="24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New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>
                <a:solidFill>
                  <a:srgbClr val="FF0000"/>
                </a:solidFill>
              </a:rPr>
              <a:t>for</a:t>
            </a:r>
            <a:r>
              <a:rPr lang="de-DE" sz="2000" dirty="0">
                <a:solidFill>
                  <a:srgbClr val="FF0000"/>
                </a:solidFill>
              </a:rPr>
              <a:t> hybrid </a:t>
            </a:r>
            <a:r>
              <a:rPr lang="de-DE" sz="2000" dirty="0" err="1">
                <a:solidFill>
                  <a:srgbClr val="FF0000"/>
                </a:solidFill>
              </a:rPr>
              <a:t>production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/>
              <a:t>in </a:t>
            </a:r>
            <a:r>
              <a:rPr lang="de-DE" sz="2000" dirty="0" err="1"/>
              <a:t>heterotic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2  </a:t>
            </a:r>
          </a:p>
        </p:txBody>
      </p:sp>
    </p:spTree>
    <p:extLst>
      <p:ext uri="{BB962C8B-B14F-4D97-AF65-F5344CB8AC3E}">
        <p14:creationId xmlns:p14="http://schemas.microsoft.com/office/powerpoint/2010/main" val="94620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78805" y="1055897"/>
            <a:ext cx="5650086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Example</a:t>
            </a:r>
            <a:r>
              <a:rPr lang="de-DE" sz="1800" b="1" dirty="0"/>
              <a:t>: </a:t>
            </a:r>
            <a:r>
              <a:rPr lang="de-DE" sz="1800" b="1" dirty="0" err="1"/>
              <a:t>phenotypic</a:t>
            </a:r>
            <a:r>
              <a:rPr lang="de-DE" sz="1800" b="1" dirty="0"/>
              <a:t> </a:t>
            </a:r>
            <a:r>
              <a:rPr lang="de-DE" sz="1800" b="1" dirty="0" err="1"/>
              <a:t>selection</a:t>
            </a:r>
            <a:r>
              <a:rPr lang="de-DE" sz="1800" b="1" dirty="0"/>
              <a:t> in hybrid </a:t>
            </a:r>
            <a:r>
              <a:rPr lang="de-DE" sz="1800" b="1" dirty="0" err="1"/>
              <a:t>breeding</a:t>
            </a:r>
            <a:endParaRPr lang="de-DE" sz="1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94261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Phases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91880" y="1845311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Phase I: </a:t>
            </a:r>
            <a:r>
              <a:rPr lang="de-DE" sz="2000" dirty="0" err="1"/>
              <a:t>Producing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variation</a:t>
            </a:r>
            <a:endParaRPr lang="de-DE" sz="2000" dirty="0"/>
          </a:p>
        </p:txBody>
      </p:sp>
      <p:sp>
        <p:nvSpPr>
          <p:cNvPr id="45" name="Textfeld 44"/>
          <p:cNvSpPr txBox="1"/>
          <p:nvPr/>
        </p:nvSpPr>
        <p:spPr>
          <a:xfrm>
            <a:off x="3491880" y="259684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Phase II: </a:t>
            </a:r>
            <a:r>
              <a:rPr lang="de-DE" sz="2000" dirty="0" err="1"/>
              <a:t>Forming</a:t>
            </a:r>
            <a:r>
              <a:rPr lang="de-DE" sz="2000" dirty="0"/>
              <a:t> </a:t>
            </a:r>
            <a:r>
              <a:rPr lang="de-DE" sz="2000" dirty="0" err="1"/>
              <a:t>varietal</a:t>
            </a:r>
            <a:r>
              <a:rPr lang="de-DE" sz="2000" dirty="0"/>
              <a:t> </a:t>
            </a:r>
            <a:r>
              <a:rPr lang="de-DE" sz="2000" dirty="0" err="1"/>
              <a:t>parents</a:t>
            </a:r>
            <a:endParaRPr lang="de-DE" sz="2000" dirty="0"/>
          </a:p>
        </p:txBody>
      </p:sp>
      <p:sp>
        <p:nvSpPr>
          <p:cNvPr id="46" name="Textfeld 45"/>
          <p:cNvSpPr txBox="1"/>
          <p:nvPr/>
        </p:nvSpPr>
        <p:spPr>
          <a:xfrm>
            <a:off x="3491880" y="4543067"/>
            <a:ext cx="482453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Phase III: </a:t>
            </a:r>
            <a:r>
              <a:rPr lang="de-DE" sz="2000" dirty="0" err="1"/>
              <a:t>Testing</a:t>
            </a:r>
            <a:r>
              <a:rPr lang="de-DE" sz="2000" dirty="0"/>
              <a:t> experimental </a:t>
            </a:r>
            <a:r>
              <a:rPr lang="de-DE" sz="2000" dirty="0" err="1"/>
              <a:t>varieties</a:t>
            </a:r>
            <a:endParaRPr lang="de-DE" sz="2000" dirty="0"/>
          </a:p>
        </p:txBody>
      </p:sp>
      <p:sp>
        <p:nvSpPr>
          <p:cNvPr id="8" name="Geschweifte Klammer rechts 7"/>
          <p:cNvSpPr/>
          <p:nvPr/>
        </p:nvSpPr>
        <p:spPr>
          <a:xfrm>
            <a:off x="2882354" y="2359333"/>
            <a:ext cx="358582" cy="8124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/>
          <p:cNvSpPr/>
          <p:nvPr/>
        </p:nvSpPr>
        <p:spPr>
          <a:xfrm>
            <a:off x="2934005" y="3536965"/>
            <a:ext cx="358582" cy="24123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Many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92728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234557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7513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90682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235933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83319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1370730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3248474" y="1782656"/>
            <a:ext cx="3627782" cy="1562402"/>
            <a:chOff x="3248474" y="1782656"/>
            <a:chExt cx="3627782" cy="1562402"/>
          </a:xfrm>
        </p:grpSpPr>
        <p:sp>
          <p:nvSpPr>
            <p:cNvPr id="29" name="Textfeld 28"/>
            <p:cNvSpPr txBox="1"/>
            <p:nvPr/>
          </p:nvSpPr>
          <p:spPr>
            <a:xfrm>
              <a:off x="4139952" y="1782656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locations</a:t>
              </a:r>
              <a:r>
                <a:rPr lang="de-DE" sz="2000" dirty="0"/>
                <a:t>?</a:t>
              </a:r>
            </a:p>
          </p:txBody>
        </p:sp>
        <p:sp>
          <p:nvSpPr>
            <p:cNvPr id="5" name="Pfeil nach rechts 4"/>
            <p:cNvSpPr/>
            <p:nvPr/>
          </p:nvSpPr>
          <p:spPr>
            <a:xfrm rot="18538360">
              <a:off x="2763691" y="2644251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863081" y="3501008"/>
            <a:ext cx="4013175" cy="508122"/>
            <a:chOff x="2863081" y="3501008"/>
            <a:chExt cx="4013175" cy="508122"/>
          </a:xfrm>
        </p:grpSpPr>
        <p:sp>
          <p:nvSpPr>
            <p:cNvPr id="31" name="Textfeld 30"/>
            <p:cNvSpPr txBox="1"/>
            <p:nvPr/>
          </p:nvSpPr>
          <p:spPr>
            <a:xfrm>
              <a:off x="4139952" y="350100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lines</a:t>
              </a:r>
              <a:r>
                <a:rPr lang="de-DE" sz="2000" dirty="0"/>
                <a:t>?</a:t>
              </a:r>
            </a:p>
          </p:txBody>
        </p:sp>
        <p:sp>
          <p:nvSpPr>
            <p:cNvPr id="34" name="Pfeil nach rechts 33"/>
            <p:cNvSpPr/>
            <p:nvPr/>
          </p:nvSpPr>
          <p:spPr>
            <a:xfrm>
              <a:off x="2863081" y="3793106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2938647" y="2602359"/>
            <a:ext cx="3937609" cy="772529"/>
            <a:chOff x="2938647" y="2602359"/>
            <a:chExt cx="3937609" cy="772529"/>
          </a:xfrm>
        </p:grpSpPr>
        <p:sp>
          <p:nvSpPr>
            <p:cNvPr id="30" name="Textfeld 29"/>
            <p:cNvSpPr txBox="1"/>
            <p:nvPr/>
          </p:nvSpPr>
          <p:spPr>
            <a:xfrm>
              <a:off x="4139952" y="2602359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testers</a:t>
              </a:r>
              <a:r>
                <a:rPr lang="de-DE" sz="2000" dirty="0"/>
                <a:t>?</a:t>
              </a:r>
            </a:p>
          </p:txBody>
        </p:sp>
        <p:sp>
          <p:nvSpPr>
            <p:cNvPr id="35" name="Pfeil nach rechts 34"/>
            <p:cNvSpPr/>
            <p:nvPr/>
          </p:nvSpPr>
          <p:spPr>
            <a:xfrm rot="19725776">
              <a:off x="2938647" y="3158864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2860551" y="4261546"/>
            <a:ext cx="5095825" cy="503668"/>
            <a:chOff x="2860551" y="4261546"/>
            <a:chExt cx="5095825" cy="503668"/>
          </a:xfrm>
        </p:grpSpPr>
        <p:sp>
          <p:nvSpPr>
            <p:cNvPr id="32" name="Textfeld 31"/>
            <p:cNvSpPr txBox="1"/>
            <p:nvPr/>
          </p:nvSpPr>
          <p:spPr>
            <a:xfrm>
              <a:off x="4139952" y="4365104"/>
              <a:ext cx="3816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How</a:t>
              </a:r>
              <a:r>
                <a:rPr lang="de-DE" sz="2000" dirty="0"/>
                <a:t> </a:t>
              </a:r>
              <a:r>
                <a:rPr lang="de-DE" sz="2000" dirty="0" err="1"/>
                <a:t>many</a:t>
              </a:r>
              <a:r>
                <a:rPr lang="de-DE" sz="2000" dirty="0"/>
                <a:t> </a:t>
              </a:r>
              <a:r>
                <a:rPr lang="de-DE" sz="2000" dirty="0" err="1"/>
                <a:t>years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field</a:t>
              </a:r>
              <a:r>
                <a:rPr lang="de-DE" sz="2000" dirty="0"/>
                <a:t> </a:t>
              </a:r>
              <a:r>
                <a:rPr lang="de-DE" sz="2000" dirty="0" err="1"/>
                <a:t>test</a:t>
              </a:r>
              <a:r>
                <a:rPr lang="de-DE" sz="2000" dirty="0"/>
                <a:t>?</a:t>
              </a:r>
            </a:p>
          </p:txBody>
        </p:sp>
        <p:sp>
          <p:nvSpPr>
            <p:cNvPr id="36" name="Pfeil nach rechts 35"/>
            <p:cNvSpPr/>
            <p:nvPr/>
          </p:nvSpPr>
          <p:spPr>
            <a:xfrm rot="838635">
              <a:off x="2860551" y="4261546"/>
              <a:ext cx="1185590" cy="1954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367137" y="4352390"/>
            <a:ext cx="4589239" cy="1544626"/>
            <a:chOff x="3367137" y="4352390"/>
            <a:chExt cx="4589239" cy="1544626"/>
          </a:xfrm>
        </p:grpSpPr>
        <p:sp>
          <p:nvSpPr>
            <p:cNvPr id="33" name="Textfeld 32"/>
            <p:cNvSpPr txBox="1"/>
            <p:nvPr/>
          </p:nvSpPr>
          <p:spPr>
            <a:xfrm>
              <a:off x="4139952" y="5189130"/>
              <a:ext cx="381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Use</a:t>
              </a:r>
              <a:r>
                <a:rPr lang="de-DE" sz="2000" dirty="0"/>
                <a:t> </a:t>
              </a:r>
              <a:r>
                <a:rPr lang="de-DE" sz="2000" dirty="0" err="1"/>
                <a:t>of</a:t>
              </a:r>
              <a:r>
                <a:rPr lang="de-DE" sz="2000" dirty="0"/>
                <a:t> </a:t>
              </a:r>
              <a:r>
                <a:rPr lang="de-DE" sz="2000" dirty="0" err="1"/>
                <a:t>markers</a:t>
              </a:r>
              <a:r>
                <a:rPr lang="de-DE" sz="2000" dirty="0"/>
                <a:t>? </a:t>
              </a:r>
              <a:r>
                <a:rPr lang="de-DE" sz="2000" dirty="0" err="1"/>
                <a:t>If</a:t>
              </a:r>
              <a:r>
                <a:rPr lang="de-DE" sz="2000" dirty="0"/>
                <a:t> </a:t>
              </a:r>
              <a:r>
                <a:rPr lang="de-DE" sz="2000" dirty="0" err="1"/>
                <a:t>yes</a:t>
              </a:r>
              <a:r>
                <a:rPr lang="de-DE" sz="2000" dirty="0"/>
                <a:t> </a:t>
              </a:r>
              <a:r>
                <a:rPr lang="de-DE" sz="2000" dirty="0" err="1"/>
                <a:t>which</a:t>
              </a:r>
              <a:r>
                <a:rPr lang="de-DE" sz="2000" dirty="0"/>
                <a:t> </a:t>
              </a:r>
              <a:r>
                <a:rPr lang="de-DE" sz="2000" dirty="0" err="1"/>
                <a:t>and</a:t>
              </a:r>
              <a:r>
                <a:rPr lang="de-DE" sz="2000" dirty="0"/>
                <a:t> </a:t>
              </a:r>
              <a:r>
                <a:rPr lang="de-DE" sz="2000" dirty="0" err="1"/>
                <a:t>when</a:t>
              </a:r>
              <a:r>
                <a:rPr lang="de-DE" sz="2000" dirty="0"/>
                <a:t>?</a:t>
              </a:r>
            </a:p>
          </p:txBody>
        </p:sp>
        <p:sp>
          <p:nvSpPr>
            <p:cNvPr id="37" name="Pfeil nach rechts 36"/>
            <p:cNvSpPr/>
            <p:nvPr/>
          </p:nvSpPr>
          <p:spPr>
            <a:xfrm rot="2993846">
              <a:off x="2882354" y="4837173"/>
              <a:ext cx="1185590" cy="2160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699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0148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2431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3: 1 </a:t>
            </a:r>
            <a:r>
              <a:rPr lang="de-DE" sz="2000" dirty="0" err="1"/>
              <a:t>year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5663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1: Field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trials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38" name="Textfeld 37"/>
          <p:cNvSpPr txBox="1"/>
          <p:nvPr/>
        </p:nvSpPr>
        <p:spPr>
          <a:xfrm>
            <a:off x="4220417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14947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947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48" name="Ellipse 47"/>
          <p:cNvSpPr/>
          <p:nvPr/>
        </p:nvSpPr>
        <p:spPr>
          <a:xfrm>
            <a:off x="4004393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4186955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0" name="Ellipse 49"/>
          <p:cNvSpPr/>
          <p:nvPr/>
        </p:nvSpPr>
        <p:spPr>
          <a:xfrm>
            <a:off x="4004393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4186955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347864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2: </a:t>
            </a:r>
            <a:r>
              <a:rPr lang="de-DE" sz="2000" dirty="0" err="1"/>
              <a:t>minimum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maximum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4" name="Textfeld 53"/>
          <p:cNvSpPr txBox="1"/>
          <p:nvPr/>
        </p:nvSpPr>
        <p:spPr>
          <a:xfrm>
            <a:off x="709228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98681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98681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4" name="Ellipse 63"/>
          <p:cNvSpPr/>
          <p:nvPr/>
        </p:nvSpPr>
        <p:spPr>
          <a:xfrm>
            <a:off x="687625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5" name="Abgerundetes Rechteck 64"/>
          <p:cNvSpPr/>
          <p:nvPr/>
        </p:nvSpPr>
        <p:spPr>
          <a:xfrm>
            <a:off x="705881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621972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3: 1 </a:t>
            </a:r>
            <a:r>
              <a:rPr lang="de-DE" sz="2000" dirty="0" err="1"/>
              <a:t>year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</p:txBody>
      </p:sp>
      <p:sp>
        <p:nvSpPr>
          <p:cNvPr id="35" name="Textfeld 34"/>
          <p:cNvSpPr txBox="1"/>
          <p:nvPr/>
        </p:nvSpPr>
        <p:spPr>
          <a:xfrm>
            <a:off x="1626746" y="2004744"/>
            <a:ext cx="5655170" cy="181588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Ceteris paribus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1 </a:t>
            </a:r>
            <a:r>
              <a:rPr lang="de-DE" sz="2800" dirty="0" err="1"/>
              <a:t>test</a:t>
            </a:r>
            <a:r>
              <a:rPr lang="de-DE" sz="2800" dirty="0"/>
              <a:t> </a:t>
            </a:r>
            <a:r>
              <a:rPr lang="de-DE" sz="2800" dirty="0" err="1"/>
              <a:t>requires</a:t>
            </a:r>
            <a:r>
              <a:rPr lang="de-DE" sz="2800" dirty="0"/>
              <a:t> 7 </a:t>
            </a:r>
            <a:r>
              <a:rPr lang="de-DE" sz="2800" dirty="0" err="1"/>
              <a:t>years</a:t>
            </a:r>
            <a:r>
              <a:rPr lang="de-DE" sz="28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err="1"/>
              <a:t>Confirmation</a:t>
            </a:r>
            <a:r>
              <a:rPr lang="de-DE" sz="2800" dirty="0"/>
              <a:t> in different </a:t>
            </a:r>
            <a:r>
              <a:rPr lang="de-DE" sz="2800" dirty="0" err="1"/>
              <a:t>years</a:t>
            </a:r>
            <a:endParaRPr lang="de-DE" sz="2800" dirty="0"/>
          </a:p>
          <a:p>
            <a:r>
              <a:rPr lang="de-DE" sz="2800" dirty="0">
                <a:sym typeface="Wingdings" panose="05000000000000000000" pitchFamily="2" charset="2"/>
              </a:rPr>
              <a:t> Option 1 </a:t>
            </a:r>
            <a:r>
              <a:rPr lang="de-DE" sz="2800" dirty="0" err="1">
                <a:sym typeface="Wingdings" panose="05000000000000000000" pitchFamily="2" charset="2"/>
              </a:rPr>
              <a:t>is</a:t>
            </a:r>
            <a:r>
              <a:rPr lang="de-DE" sz="2800" dirty="0">
                <a:sym typeface="Wingdings" panose="05000000000000000000" pitchFamily="2" charset="2"/>
              </a:rPr>
              <a:t> not </a:t>
            </a:r>
            <a:r>
              <a:rPr lang="de-DE" sz="2800" dirty="0" err="1">
                <a:sym typeface="Wingdings" panose="05000000000000000000" pitchFamily="2" charset="2"/>
              </a:rPr>
              <a:t>feasible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9229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F9C35-C067-4243-8D1D-E7E29984F252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University of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</a:rPr>
              <a:t>Hohenheim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, Stuttgart</a:t>
            </a:r>
          </a:p>
        </p:txBody>
      </p:sp>
      <p:sp>
        <p:nvSpPr>
          <p:cNvPr id="5" name="Rectangle 12"/>
          <p:cNvSpPr txBox="1">
            <a:spLocks noChangeArrowheads="1"/>
          </p:cNvSpPr>
          <p:nvPr/>
        </p:nvSpPr>
        <p:spPr bwMode="auto">
          <a:xfrm>
            <a:off x="285750" y="908720"/>
            <a:ext cx="85725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kern="0" noProof="0" dirty="0">
                <a:solidFill>
                  <a:srgbClr val="339933"/>
                </a:solidFill>
                <a:latin typeface="+mn-lt"/>
              </a:rPr>
              <a:t>3 faculties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4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400" b="0" i="0" u="sng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life sciences </a:t>
            </a:r>
            <a:r>
              <a:rPr kumimoji="0" lang="en-US" sz="24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(biology, physics, biotechnology, food production and ingredients); ~ 14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lang="en-US" sz="2400" kern="0" baseline="0" noProof="0" dirty="0">
                <a:latin typeface="+mn-lt"/>
              </a:rPr>
              <a:t>2</a:t>
            </a:r>
            <a:r>
              <a:rPr lang="en-US" sz="2400" kern="0" noProof="0" dirty="0">
                <a:latin typeface="+mn-lt"/>
              </a:rPr>
              <a:t> – </a:t>
            </a:r>
            <a:r>
              <a:rPr lang="en-US" sz="2400" u="sng" kern="0" noProof="0" dirty="0">
                <a:latin typeface="+mn-lt"/>
              </a:rPr>
              <a:t>agriculture</a:t>
            </a:r>
            <a:r>
              <a:rPr lang="en-US" sz="2400" kern="0" noProof="0" dirty="0">
                <a:latin typeface="+mn-lt"/>
              </a:rPr>
              <a:t> (breeding, quantitative genetics, molecular genetics, agronomy, plant health, </a:t>
            </a:r>
            <a:r>
              <a:rPr lang="en-US" sz="2400" kern="0" noProof="0" dirty="0" err="1">
                <a:latin typeface="+mn-lt"/>
              </a:rPr>
              <a:t>agroeconomics</a:t>
            </a:r>
            <a:r>
              <a:rPr lang="en-US" sz="2400" kern="0" noProof="0" dirty="0">
                <a:latin typeface="+mn-lt"/>
              </a:rPr>
              <a:t>, animal sciences,…); ~ 15 institutes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  <a:defRPr/>
            </a:pP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3 – </a:t>
            </a:r>
            <a:r>
              <a:rPr kumimoji="0" lang="en-US" sz="2400" b="0" i="0" u="sng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Economy</a:t>
            </a:r>
            <a:r>
              <a:rPr kumimoji="0" lang="en-US" sz="24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(management, economics, law, social sciences…); ~ 8 institutes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kern="0" dirty="0">
                <a:latin typeface="+mn-lt"/>
              </a:rPr>
              <a:t>~ </a:t>
            </a: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4000 students </a:t>
            </a:r>
            <a:r>
              <a:rPr lang="en-US" sz="2400" kern="0" dirty="0">
                <a:latin typeface="+mn-lt"/>
              </a:rPr>
              <a:t>per year, all B.Sc. and M.Sc.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kern="0" dirty="0">
                <a:latin typeface="+mn-lt"/>
              </a:rPr>
              <a:t>Master of crop science (english)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4 state institutes </a:t>
            </a:r>
            <a:r>
              <a:rPr lang="en-US" sz="2400" kern="0" dirty="0">
                <a:latin typeface="+mn-lt"/>
              </a:rPr>
              <a:t>incorporated into the University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="1" kern="0" dirty="0">
                <a:solidFill>
                  <a:srgbClr val="339933"/>
                </a:solidFill>
                <a:latin typeface="+mn-lt"/>
              </a:rPr>
              <a:t>Experimental station</a:t>
            </a:r>
            <a:r>
              <a:rPr lang="en-US" sz="2400" kern="0" dirty="0">
                <a:latin typeface="+mn-lt"/>
              </a:rPr>
              <a:t> for agriculture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116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Option 2: Simulation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methods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437110" y="146527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31640" y="188356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331640" y="228930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140966" y="14448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40966" y="1897323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40966" y="2371182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40966" y="318833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40966" y="375907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40966" y="442863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40966" y="505522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221086" y="296699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403648" y="373671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221086" y="429691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403648" y="503285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4557" y="5630916"/>
            <a:ext cx="2520280" cy="70788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e.g. 1: </a:t>
            </a:r>
            <a:r>
              <a:rPr lang="de-DE" sz="2000" dirty="0" err="1"/>
              <a:t>maximum</a:t>
            </a:r>
            <a:r>
              <a:rPr lang="de-DE" sz="2000" dirty="0"/>
              <a:t> N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minimum</a:t>
            </a:r>
            <a:r>
              <a:rPr lang="de-DE" sz="2000" dirty="0">
                <a:sym typeface="Wingdings" panose="05000000000000000000" pitchFamily="2" charset="2"/>
              </a:rPr>
              <a:t> L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4067944" y="1444814"/>
            <a:ext cx="4824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 err="1">
                <a:solidFill>
                  <a:srgbClr val="339933"/>
                </a:solidFill>
              </a:rPr>
              <a:t>Prediction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the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gain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from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selection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dirty="0"/>
              <a:t>in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schemes</a:t>
            </a:r>
            <a:r>
              <a:rPr lang="de-DE" sz="2800" dirty="0"/>
              <a:t>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Breeder‘s</a:t>
            </a:r>
            <a:r>
              <a:rPr lang="de-DE" sz="2800" dirty="0">
                <a:sym typeface="Wingdings" panose="05000000000000000000" pitchFamily="2" charset="2"/>
              </a:rPr>
              <a:t> </a:t>
            </a:r>
            <a:r>
              <a:rPr lang="de-DE" sz="2800" dirty="0" err="1">
                <a:sym typeface="Wingdings" panose="05000000000000000000" pitchFamily="2" charset="2"/>
              </a:rPr>
              <a:t>equation</a:t>
            </a:r>
            <a:endParaRPr lang="de-DE" sz="28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339933"/>
                </a:solidFill>
              </a:rPr>
              <a:t>Simulation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different </a:t>
            </a:r>
            <a:r>
              <a:rPr lang="de-DE" sz="2800" dirty="0" err="1"/>
              <a:t>breeding</a:t>
            </a:r>
            <a:r>
              <a:rPr lang="de-DE" sz="2800" dirty="0"/>
              <a:t> </a:t>
            </a:r>
            <a:r>
              <a:rPr lang="de-DE" sz="2800" dirty="0" err="1"/>
              <a:t>schemes</a:t>
            </a: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339933"/>
                </a:solidFill>
              </a:rPr>
              <a:t>R Package „</a:t>
            </a:r>
            <a:r>
              <a:rPr lang="de-DE" sz="2800" b="1" dirty="0" err="1">
                <a:solidFill>
                  <a:srgbClr val="339933"/>
                </a:solidFill>
              </a:rPr>
              <a:t>selection</a:t>
            </a:r>
            <a:r>
              <a:rPr lang="de-DE" sz="2800" b="1" dirty="0">
                <a:solidFill>
                  <a:srgbClr val="339933"/>
                </a:solidFill>
              </a:rPr>
              <a:t> </a:t>
            </a:r>
            <a:r>
              <a:rPr lang="de-DE" sz="2800" b="1" dirty="0" err="1">
                <a:solidFill>
                  <a:srgbClr val="339933"/>
                </a:solidFill>
              </a:rPr>
              <a:t>gain</a:t>
            </a:r>
            <a:r>
              <a:rPr lang="de-DE" sz="2800" b="1" dirty="0">
                <a:solidFill>
                  <a:srgbClr val="339933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488343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Choice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method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Picture 2" descr="normdistlowN2bearb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341438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932040" y="2132856"/>
            <a:ext cx="3528193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Distribution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phenotypes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quantitative </a:t>
            </a:r>
            <a:r>
              <a:rPr lang="de-DE" sz="2400" dirty="0" err="1"/>
              <a:t>traits</a:t>
            </a:r>
            <a:r>
              <a:rPr lang="de-DE" sz="2400" dirty="0"/>
              <a:t>:</a:t>
            </a:r>
          </a:p>
          <a:p>
            <a:r>
              <a:rPr lang="de-DE" sz="2400" b="1" dirty="0"/>
              <a:t>P = G + E;</a:t>
            </a:r>
          </a:p>
          <a:p>
            <a:endParaRPr lang="de-DE" sz="2400" b="1" dirty="0"/>
          </a:p>
          <a:p>
            <a:r>
              <a:rPr lang="de-DE" sz="2400" u="sng" dirty="0"/>
              <a:t>In R:</a:t>
            </a:r>
          </a:p>
          <a:p>
            <a:r>
              <a:rPr lang="de-DE" sz="2400" dirty="0" err="1"/>
              <a:t>rnorm</a:t>
            </a:r>
            <a:r>
              <a:rPr lang="de-DE" sz="2400" dirty="0"/>
              <a:t> (N, 0, </a:t>
            </a:r>
            <a:r>
              <a:rPr lang="el-GR" sz="2400" dirty="0"/>
              <a:t>σ</a:t>
            </a:r>
            <a:r>
              <a:rPr lang="de-DE" sz="2400" baseline="30000" dirty="0"/>
              <a:t>2</a:t>
            </a:r>
            <a:r>
              <a:rPr lang="de-DE" sz="2400" baseline="-25000" dirty="0"/>
              <a:t>G</a:t>
            </a:r>
            <a:r>
              <a:rPr lang="de-DE" sz="2400" dirty="0"/>
              <a:t> +</a:t>
            </a:r>
            <a:r>
              <a:rPr lang="el-GR" sz="2400" dirty="0"/>
              <a:t> σ</a:t>
            </a:r>
            <a:r>
              <a:rPr lang="de-DE" sz="2400" baseline="30000" dirty="0"/>
              <a:t>2</a:t>
            </a:r>
            <a:r>
              <a:rPr lang="de-DE" sz="2400" baseline="-25000" dirty="0"/>
              <a:t>E</a:t>
            </a:r>
            <a:r>
              <a:rPr lang="de-DE" sz="2400" dirty="0"/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972017"/>
            <a:ext cx="6048672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Concept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selection</a:t>
            </a:r>
            <a:r>
              <a:rPr lang="de-DE" sz="3200" b="1" dirty="0"/>
              <a:t> </a:t>
            </a:r>
            <a:r>
              <a:rPr lang="de-DE" sz="3200" b="1" dirty="0" err="1"/>
              <a:t>gain</a:t>
            </a:r>
            <a:endParaRPr lang="de-DE" sz="32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1475656" y="5301208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Phenotypic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0489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2" descr="normdistlowN2bearb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197645"/>
            <a:ext cx="50419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3"/>
          <p:cNvSpPr>
            <a:spLocks noChangeShapeType="1"/>
          </p:cNvSpPr>
          <p:nvPr/>
        </p:nvSpPr>
        <p:spPr bwMode="auto">
          <a:xfrm flipV="1">
            <a:off x="2843213" y="2061245"/>
            <a:ext cx="0" cy="3095625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3635375" y="3932907"/>
            <a:ext cx="0" cy="10795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870325" y="4940970"/>
            <a:ext cx="4857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50000"/>
              </a:lnSpc>
            </a:pPr>
            <a:endParaRPr lang="de-DE" altLang="de-DE" sz="2800" b="1">
              <a:solidFill>
                <a:srgbClr val="FF0000"/>
              </a:solidFill>
            </a:endParaRPr>
          </a:p>
          <a:p>
            <a:pPr>
              <a:lnSpc>
                <a:spcPct val="50000"/>
              </a:lnSpc>
            </a:pPr>
            <a:r>
              <a:rPr lang="el-GR" altLang="de-DE" sz="2800" b="1">
                <a:solidFill>
                  <a:srgbClr val="FF0000"/>
                </a:solidFill>
              </a:rPr>
              <a:t>μ</a:t>
            </a:r>
            <a:r>
              <a:rPr lang="de-DE" altLang="de-DE" sz="2800" b="1">
                <a:solidFill>
                  <a:srgbClr val="FF0000"/>
                </a:solidFill>
              </a:rPr>
              <a:t>'</a:t>
            </a:r>
            <a:endParaRPr lang="el-GR" altLang="de-DE" sz="2800" b="1">
              <a:solidFill>
                <a:srgbClr val="FF0000"/>
              </a:solidFill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4356100" y="3901157"/>
            <a:ext cx="403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>
                <a:solidFill>
                  <a:srgbClr val="FF0000"/>
                </a:solidFill>
              </a:rPr>
              <a:t>α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V="1">
            <a:off x="3779838" y="4293270"/>
            <a:ext cx="647700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051720" y="5229200"/>
            <a:ext cx="1728118" cy="25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2627313" y="4998120"/>
            <a:ext cx="401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l-GR" altLang="de-DE" sz="2800" b="1" dirty="0">
                <a:solidFill>
                  <a:srgbClr val="FF0000"/>
                </a:solidFill>
              </a:rPr>
              <a:t>μ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093369" y="120709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Post-test = </a:t>
            </a:r>
            <a:r>
              <a:rPr lang="de-DE" sz="2400" b="1" u="sng" dirty="0" err="1"/>
              <a:t>realized</a:t>
            </a:r>
            <a:r>
              <a:rPr lang="de-DE" sz="2400" b="1" u="sng" dirty="0"/>
              <a:t>:</a:t>
            </a: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093369" y="1727897"/>
          <a:ext cx="44148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6" name="Formel" r:id="rId5" imgW="1536480" imgH="203040" progId="Equation.3">
                  <p:embed/>
                </p:oleObj>
              </mc:Choice>
              <mc:Fallback>
                <p:oleObj name="Formel" r:id="rId5" imgW="1536480" imgH="20304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369" y="1727897"/>
                        <a:ext cx="44148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5220072" y="2780928"/>
            <a:ext cx="3600078" cy="1088157"/>
            <a:chOff x="5220072" y="2780928"/>
            <a:chExt cx="3600078" cy="1088157"/>
          </a:xfrm>
        </p:grpSpPr>
        <p:graphicFrame>
          <p:nvGraphicFramePr>
            <p:cNvPr id="22" name="Objekt 21"/>
            <p:cNvGraphicFramePr>
              <a:graphicFrameLocks noChangeAspect="1"/>
            </p:cNvGraphicFramePr>
            <p:nvPr>
              <p:extLst/>
            </p:nvPr>
          </p:nvGraphicFramePr>
          <p:xfrm>
            <a:off x="5819753" y="3170585"/>
            <a:ext cx="2014537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57" name="Formel" r:id="rId7" imgW="685800" imgH="241200" progId="Equation.3">
                    <p:embed/>
                  </p:oleObj>
                </mc:Choice>
                <mc:Fallback>
                  <p:oleObj name="Formel" r:id="rId7" imgW="685800" imgH="241200" progId="Equation.3">
                    <p:embed/>
                    <p:pic>
                      <p:nvPicPr>
                        <p:cNvPr id="22" name="Objek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9753" y="3170585"/>
                          <a:ext cx="2014537" cy="698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feld 22"/>
            <p:cNvSpPr txBox="1"/>
            <p:nvPr/>
          </p:nvSpPr>
          <p:spPr>
            <a:xfrm>
              <a:off x="5364088" y="2780928"/>
              <a:ext cx="3456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u="sng" dirty="0" err="1"/>
                <a:t>Prae</a:t>
              </a:r>
              <a:r>
                <a:rPr lang="de-DE" sz="2400" b="1" u="sng" dirty="0"/>
                <a:t>-test = </a:t>
              </a:r>
              <a:r>
                <a:rPr lang="de-DE" sz="2400" b="1" u="sng" dirty="0" err="1"/>
                <a:t>predicted</a:t>
              </a:r>
              <a:r>
                <a:rPr lang="de-DE" sz="2400" b="1" u="sng" dirty="0"/>
                <a:t>:</a:t>
              </a:r>
            </a:p>
          </p:txBody>
        </p:sp>
        <p:sp>
          <p:nvSpPr>
            <p:cNvPr id="5" name="Abgerundetes Rechteck 4"/>
            <p:cNvSpPr/>
            <p:nvPr/>
          </p:nvSpPr>
          <p:spPr>
            <a:xfrm>
              <a:off x="5220072" y="2780928"/>
              <a:ext cx="3600078" cy="100811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1583073" y="5560491"/>
            <a:ext cx="252028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Phenotypic</a:t>
            </a:r>
            <a:r>
              <a:rPr lang="de-DE" sz="2400" dirty="0"/>
              <a:t> </a:t>
            </a:r>
            <a:r>
              <a:rPr lang="de-DE" sz="2400" dirty="0" err="1"/>
              <a:t>value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09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046373"/>
              </p:ext>
            </p:extLst>
          </p:nvPr>
        </p:nvGraphicFramePr>
        <p:xfrm>
          <a:off x="1487064" y="4941168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4941168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11560" y="2111276"/>
            <a:ext cx="82089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>
                <a:cs typeface="Arial" charset="0"/>
              </a:rPr>
              <a:t>square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root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genetic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variance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		</a:t>
            </a:r>
            <a:r>
              <a:rPr lang="de-DE" altLang="de-DE" sz="2400" dirty="0" err="1">
                <a:cs typeface="Arial" charset="0"/>
              </a:rPr>
              <a:t>target</a:t>
            </a:r>
            <a:r>
              <a:rPr lang="de-DE" altLang="de-DE" sz="2400" dirty="0">
                <a:cs typeface="Arial" charset="0"/>
              </a:rPr>
              <a:t> variable</a:t>
            </a: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062562"/>
              </p:ext>
            </p:extLst>
          </p:nvPr>
        </p:nvGraphicFramePr>
        <p:xfrm>
          <a:off x="1475656" y="1506364"/>
          <a:ext cx="20145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Formel" r:id="rId6" imgW="685800" imgH="241200" progId="Equation.3">
                  <p:embed/>
                </p:oleObj>
              </mc:Choice>
              <mc:Fallback>
                <p:oleObj name="Formel" r:id="rId6" imgW="6858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506364"/>
                        <a:ext cx="20145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3568" y="5499229"/>
            <a:ext cx="82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		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4346659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Selection gain</a:t>
            </a:r>
          </a:p>
        </p:txBody>
      </p:sp>
    </p:spTree>
    <p:extLst>
      <p:ext uri="{BB962C8B-B14F-4D97-AF65-F5344CB8AC3E}">
        <p14:creationId xmlns:p14="http://schemas.microsoft.com/office/powerpoint/2010/main" val="81738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/>
              <a:t>i</a:t>
            </a:r>
            <a:r>
              <a:rPr lang="en-US" altLang="de-DE" sz="2400" i="1" dirty="0"/>
              <a:t> </a:t>
            </a:r>
            <a:r>
              <a:rPr lang="en-US" altLang="de-DE" sz="2400" dirty="0"/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/>
              <a:t>h</a:t>
            </a:r>
            <a:r>
              <a:rPr lang="en-US" altLang="de-DE" sz="2400" dirty="0"/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l-GR" altLang="de-DE" sz="2400" i="1" dirty="0">
                <a:cs typeface="Arial" charset="0"/>
              </a:rPr>
              <a:t>σ</a:t>
            </a:r>
            <a:r>
              <a:rPr lang="de-DE" altLang="de-DE" sz="2400" i="1" baseline="-25000" dirty="0">
                <a:cs typeface="Arial" charset="0"/>
              </a:rPr>
              <a:t>y</a:t>
            </a:r>
            <a:r>
              <a:rPr lang="de-DE" altLang="de-DE" sz="2400" dirty="0">
                <a:cs typeface="Arial" charset="0"/>
              </a:rPr>
              <a:t> = </a:t>
            </a:r>
            <a:r>
              <a:rPr lang="de-DE" altLang="de-DE" sz="2400" dirty="0" err="1">
                <a:cs typeface="Arial" charset="0"/>
              </a:rPr>
              <a:t>square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root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genetic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variance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of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the</a:t>
            </a:r>
            <a:r>
              <a:rPr lang="de-DE" altLang="de-DE" sz="2400" dirty="0">
                <a:cs typeface="Arial" charset="0"/>
              </a:rPr>
              <a:t> </a:t>
            </a:r>
            <a:r>
              <a:rPr lang="de-DE" altLang="de-DE" sz="2400" dirty="0" err="1">
                <a:cs typeface="Arial" charset="0"/>
              </a:rPr>
              <a:t>target</a:t>
            </a:r>
            <a:r>
              <a:rPr lang="de-DE" altLang="de-DE" sz="2400" dirty="0"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331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intensity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043336" y="4293096"/>
            <a:ext cx="6768752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/>
              <a:t>Selection intensity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tested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Decreasing the number of selected lines</a:t>
            </a:r>
          </a:p>
          <a:p>
            <a:endParaRPr lang="en-US" altLang="de-DE" sz="2400" dirty="0"/>
          </a:p>
          <a:p>
            <a:r>
              <a:rPr lang="en-US" altLang="de-DE" sz="2400" b="1" dirty="0"/>
              <a:t>		BUT: Increase is not linear </a:t>
            </a:r>
          </a:p>
        </p:txBody>
      </p:sp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3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5"/>
          <a:stretch/>
        </p:blipFill>
        <p:spPr bwMode="auto">
          <a:xfrm>
            <a:off x="202962" y="957402"/>
            <a:ext cx="3881577" cy="316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3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de-DE" sz="2400" u="sng" dirty="0"/>
                  <a:t>Selected fraction</a:t>
                </a:r>
              </a:p>
              <a:p>
                <a:r>
                  <a:rPr lang="en-US" altLang="de-DE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alt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𝑠𝑒𝑙𝑒𝑐𝑡𝑒𝑑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num>
                        <m:den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𝑡𝑒𝑠𝑡𝑒𝑑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alt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𝑙𝑖𝑛𝑒𝑠</m:t>
                          </m:r>
                        </m:den>
                      </m:f>
                    </m:oMath>
                  </m:oMathPara>
                </a14:m>
                <a:endParaRPr lang="en-US" altLang="de-DE" sz="2400" dirty="0"/>
              </a:p>
            </p:txBody>
          </p:sp>
        </mc:Choice>
        <mc:Fallback xmlns="">
          <p:sp>
            <p:nvSpPr>
              <p:cNvPr id="1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68760"/>
                <a:ext cx="3727549" cy="1532407"/>
              </a:xfrm>
              <a:prstGeom prst="rect">
                <a:avLst/>
              </a:prstGeom>
              <a:blipFill>
                <a:blip r:embed="rId4"/>
                <a:stretch>
                  <a:fillRect l="-2619" t="-2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1993</a:t>
            </a:r>
          </a:p>
        </p:txBody>
      </p:sp>
    </p:spTree>
    <p:extLst>
      <p:ext uri="{BB962C8B-B14F-4D97-AF65-F5344CB8AC3E}">
        <p14:creationId xmlns:p14="http://schemas.microsoft.com/office/powerpoint/2010/main" val="4178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Increasing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435600" y="6521450"/>
            <a:ext cx="3527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1600" dirty="0">
                <a:latin typeface="Arial Narrow" panose="020B0606020202030204" pitchFamily="34" charset="0"/>
              </a:rPr>
              <a:t>Source: Becker 1993</a:t>
            </a:r>
          </a:p>
        </p:txBody>
      </p:sp>
      <p:pic>
        <p:nvPicPr>
          <p:cNvPr id="10" name="Picture 5" descr="ihzusammen02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-36512" y="836712"/>
            <a:ext cx="382731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72641"/>
              </p:ext>
            </p:extLst>
          </p:nvPr>
        </p:nvGraphicFramePr>
        <p:xfrm>
          <a:off x="4135310" y="1556792"/>
          <a:ext cx="4613154" cy="578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4" name="Formel" r:id="rId5" imgW="1930320" imgH="241200" progId="Equation.3">
                  <p:embed/>
                </p:oleObj>
              </mc:Choice>
              <mc:Fallback>
                <p:oleObj name="Formel" r:id="rId5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310" y="1556792"/>
                        <a:ext cx="4613154" cy="578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947215"/>
              </p:ext>
            </p:extLst>
          </p:nvPr>
        </p:nvGraphicFramePr>
        <p:xfrm>
          <a:off x="4139952" y="980728"/>
          <a:ext cx="1872208" cy="593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" name="Formel" r:id="rId7" imgW="761760" imgH="241200" progId="Equation.3">
                  <p:embed/>
                </p:oleObj>
              </mc:Choice>
              <mc:Fallback>
                <p:oleObj name="Formel" r:id="rId7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980728"/>
                        <a:ext cx="1872208" cy="593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4022320" y="2204864"/>
            <a:ext cx="5014176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L = </a:t>
            </a:r>
            <a:r>
              <a:rPr lang="de-DE" sz="2000" dirty="0" err="1"/>
              <a:t>Locs</a:t>
            </a:r>
            <a:r>
              <a:rPr lang="de-DE" sz="2000" dirty="0"/>
              <a:t>, R = Reps,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G </a:t>
            </a:r>
            <a:r>
              <a:rPr lang="de-DE" sz="2000" dirty="0"/>
              <a:t>= </a:t>
            </a:r>
            <a:r>
              <a:rPr lang="de-DE" sz="2000" dirty="0" err="1"/>
              <a:t>genet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;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P </a:t>
            </a:r>
            <a:r>
              <a:rPr lang="de-DE" sz="2000" dirty="0"/>
              <a:t>= </a:t>
            </a:r>
            <a:r>
              <a:rPr lang="de-DE" sz="2000" dirty="0" err="1"/>
              <a:t>phenotyp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,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GxE </a:t>
            </a:r>
            <a:r>
              <a:rPr lang="de-DE" sz="2000" dirty="0"/>
              <a:t>= </a:t>
            </a:r>
            <a:r>
              <a:rPr lang="de-DE" sz="2000" dirty="0" err="1"/>
              <a:t>variance</a:t>
            </a:r>
            <a:r>
              <a:rPr lang="de-DE" sz="2000" dirty="0"/>
              <a:t> due </a:t>
            </a:r>
            <a:r>
              <a:rPr lang="de-DE" sz="2000" dirty="0" err="1"/>
              <a:t>to</a:t>
            </a:r>
            <a:r>
              <a:rPr lang="de-DE" sz="2000" dirty="0"/>
              <a:t> Genotyp-environment - </a:t>
            </a:r>
            <a:r>
              <a:rPr lang="de-DE" sz="2000" dirty="0" err="1"/>
              <a:t>interaction</a:t>
            </a:r>
            <a:r>
              <a:rPr lang="de-DE" sz="2000" dirty="0"/>
              <a:t>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e </a:t>
            </a:r>
            <a:r>
              <a:rPr lang="de-DE" sz="2000" dirty="0"/>
              <a:t>=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r>
              <a:rPr lang="de-DE" sz="2000" dirty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683568" y="4365104"/>
            <a:ext cx="7920880" cy="1938992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u="sng" dirty="0"/>
              <a:t>Heritability is increased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de-DE" sz="2400" dirty="0"/>
              <a:t>Increasing the number of replications, but less than for locations!</a:t>
            </a:r>
          </a:p>
          <a:p>
            <a:r>
              <a:rPr lang="en-US" altLang="de-DE" sz="2400" b="1" dirty="0"/>
              <a:t>		BUT: Increase is not linear </a:t>
            </a:r>
          </a:p>
        </p:txBody>
      </p:sp>
    </p:spTree>
    <p:extLst>
      <p:ext uri="{BB962C8B-B14F-4D97-AF65-F5344CB8AC3E}">
        <p14:creationId xmlns:p14="http://schemas.microsoft.com/office/powerpoint/2010/main" val="37692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539552" y="1124744"/>
          <a:ext cx="26098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" name="Formel" r:id="rId4" imgW="888840" imgH="241200" progId="Equation.3">
                  <p:embed/>
                </p:oleObj>
              </mc:Choice>
              <mc:Fallback>
                <p:oleObj name="Formel" r:id="rId4" imgW="88884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24744"/>
                        <a:ext cx="26098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3347864" y="3157032"/>
          <a:ext cx="5616624" cy="70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6" name="Formel" r:id="rId6" imgW="1930320" imgH="241200" progId="Equation.3">
                  <p:embed/>
                </p:oleObj>
              </mc:Choice>
              <mc:Fallback>
                <p:oleObj name="Formel" r:id="rId6" imgW="1930320" imgH="241200" progId="Equation.3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157032"/>
                        <a:ext cx="5616624" cy="704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/>
          </p:nvPr>
        </p:nvGraphicFramePr>
        <p:xfrm>
          <a:off x="251520" y="3190716"/>
          <a:ext cx="2340260" cy="7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" name="Formel" r:id="rId8" imgW="761760" imgH="241200" progId="Equation.3">
                  <p:embed/>
                </p:oleObj>
              </mc:Choice>
              <mc:Fallback>
                <p:oleObj name="Formel" r:id="rId8" imgW="761760" imgH="241200" progId="Equation.3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90716"/>
                        <a:ext cx="2340260" cy="742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67544" y="4149080"/>
            <a:ext cx="770485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L = </a:t>
            </a:r>
            <a:r>
              <a:rPr lang="de-DE" sz="2400" dirty="0" err="1"/>
              <a:t>Locs</a:t>
            </a:r>
            <a:r>
              <a:rPr lang="de-DE" sz="2400" dirty="0"/>
              <a:t>, R = Reps, </a:t>
            </a:r>
            <a:r>
              <a:rPr lang="el-GR" sz="2400" dirty="0"/>
              <a:t>σ</a:t>
            </a:r>
            <a:r>
              <a:rPr lang="de-DE" sz="2400" dirty="0"/>
              <a:t>²</a:t>
            </a:r>
            <a:r>
              <a:rPr lang="de-DE" sz="2400" baseline="-25000" dirty="0"/>
              <a:t>G </a:t>
            </a:r>
            <a:r>
              <a:rPr lang="de-DE" sz="2400" dirty="0"/>
              <a:t>= </a:t>
            </a:r>
            <a:r>
              <a:rPr lang="de-DE" sz="2400" dirty="0" err="1"/>
              <a:t>genet</a:t>
            </a:r>
            <a:r>
              <a:rPr lang="de-DE" sz="2400" dirty="0"/>
              <a:t>. </a:t>
            </a:r>
            <a:r>
              <a:rPr lang="de-DE" sz="2400" dirty="0" err="1"/>
              <a:t>variance</a:t>
            </a:r>
            <a:r>
              <a:rPr lang="de-DE" sz="2400" dirty="0"/>
              <a:t>;</a:t>
            </a:r>
            <a:r>
              <a:rPr lang="el-GR" sz="2400" dirty="0"/>
              <a:t> σ</a:t>
            </a:r>
            <a:r>
              <a:rPr lang="de-DE" sz="2400" dirty="0"/>
              <a:t>²</a:t>
            </a:r>
            <a:r>
              <a:rPr lang="de-DE" sz="2400" baseline="-25000" dirty="0"/>
              <a:t>P </a:t>
            </a:r>
            <a:r>
              <a:rPr lang="de-DE" sz="2400" dirty="0"/>
              <a:t>= </a:t>
            </a:r>
            <a:r>
              <a:rPr lang="de-DE" sz="2400" dirty="0" err="1"/>
              <a:t>phenotyp</a:t>
            </a:r>
            <a:r>
              <a:rPr lang="de-DE" sz="2400" dirty="0"/>
              <a:t>. </a:t>
            </a:r>
            <a:r>
              <a:rPr lang="de-DE" sz="2400" dirty="0" err="1"/>
              <a:t>variance</a:t>
            </a:r>
            <a:r>
              <a:rPr lang="de-DE" sz="2400" dirty="0"/>
              <a:t>,</a:t>
            </a:r>
            <a:r>
              <a:rPr lang="el-GR" sz="2400" dirty="0"/>
              <a:t> σ</a:t>
            </a:r>
            <a:r>
              <a:rPr lang="de-DE" sz="2400" dirty="0"/>
              <a:t>²</a:t>
            </a:r>
            <a:r>
              <a:rPr lang="de-DE" sz="2400" baseline="-25000" dirty="0"/>
              <a:t>GxE </a:t>
            </a:r>
            <a:r>
              <a:rPr lang="de-DE" sz="2400" dirty="0"/>
              <a:t>= </a:t>
            </a:r>
            <a:r>
              <a:rPr lang="de-DE" sz="2400" dirty="0" err="1"/>
              <a:t>variance</a:t>
            </a:r>
            <a:r>
              <a:rPr lang="de-DE" sz="2400" dirty="0"/>
              <a:t> due </a:t>
            </a:r>
            <a:r>
              <a:rPr lang="de-DE" sz="2400" dirty="0" err="1"/>
              <a:t>to</a:t>
            </a:r>
            <a:r>
              <a:rPr lang="de-DE" sz="2400" dirty="0"/>
              <a:t> Genotyp-environment - </a:t>
            </a:r>
            <a:r>
              <a:rPr lang="de-DE" sz="2400" dirty="0" err="1"/>
              <a:t>interaction</a:t>
            </a:r>
            <a:r>
              <a:rPr lang="de-DE" sz="2400" dirty="0"/>
              <a:t>; </a:t>
            </a:r>
            <a:r>
              <a:rPr lang="el-GR" sz="2400" dirty="0"/>
              <a:t>σ</a:t>
            </a:r>
            <a:r>
              <a:rPr lang="de-DE" sz="2400" dirty="0"/>
              <a:t>²</a:t>
            </a:r>
            <a:r>
              <a:rPr lang="de-DE" sz="2400" baseline="-25000" dirty="0"/>
              <a:t>e </a:t>
            </a:r>
            <a:r>
              <a:rPr lang="de-DE" sz="2400" dirty="0"/>
              <a:t>= </a:t>
            </a:r>
            <a:r>
              <a:rPr lang="de-DE" sz="2400" dirty="0" err="1"/>
              <a:t>error</a:t>
            </a:r>
            <a:r>
              <a:rPr lang="de-DE" sz="2400" dirty="0"/>
              <a:t> </a:t>
            </a:r>
            <a:r>
              <a:rPr lang="de-DE" sz="2400" dirty="0" err="1"/>
              <a:t>variance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4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4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400" b="1" baseline="-25000" dirty="0">
              <a:solidFill>
                <a:srgbClr val="339933"/>
              </a:solidFill>
            </a:endParaRP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539552" y="2204864"/>
            <a:ext cx="4104456" cy="504056"/>
          </a:xfrm>
          <a:prstGeom prst="rect">
            <a:avLst/>
          </a:prstGeom>
          <a:ln w="25400" cap="flat" cmpd="sng" algn="ctr">
            <a:solidFill>
              <a:srgbClr val="FFC000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>
                <a:sym typeface="Wingdings" panose="05000000000000000000" pitchFamily="2" charset="2"/>
              </a:rPr>
              <a:t>i: function of </a:t>
            </a:r>
            <a:r>
              <a:rPr lang="el-GR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α</a:t>
            </a:r>
            <a:r>
              <a:rPr lang="de-DE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 = </a:t>
            </a:r>
            <a:r>
              <a:rPr lang="de-DE" sz="2800" b="1" kern="0" dirty="0" err="1">
                <a:solidFill>
                  <a:srgbClr val="339933"/>
                </a:solidFill>
                <a:sym typeface="Wingdings" panose="05000000000000000000" pitchFamily="2" charset="2"/>
              </a:rPr>
              <a:t>N</a:t>
            </a:r>
            <a:r>
              <a:rPr lang="de-DE" sz="2800" b="1" kern="0" baseline="-25000" dirty="0" err="1">
                <a:solidFill>
                  <a:srgbClr val="339933"/>
                </a:solidFill>
                <a:sym typeface="Wingdings" panose="05000000000000000000" pitchFamily="2" charset="2"/>
              </a:rPr>
              <a:t>sel</a:t>
            </a:r>
            <a:r>
              <a:rPr lang="de-DE" sz="2800" b="1" kern="0" dirty="0">
                <a:solidFill>
                  <a:srgbClr val="339933"/>
                </a:solidFill>
                <a:sym typeface="Wingdings" panose="05000000000000000000" pitchFamily="2" charset="2"/>
              </a:rPr>
              <a:t>/N</a:t>
            </a:r>
            <a:r>
              <a:rPr lang="de-DE" sz="2800" b="1" kern="0" baseline="-25000" dirty="0">
                <a:solidFill>
                  <a:srgbClr val="339933"/>
                </a:solidFill>
                <a:sym typeface="Wingdings" panose="05000000000000000000" pitchFamily="2" charset="2"/>
              </a:rPr>
              <a:t>1</a:t>
            </a:r>
            <a:endParaRPr lang="en-US" sz="2800" b="1" kern="0" baseline="-25000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2699792" y="3284984"/>
            <a:ext cx="576064" cy="5040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sz="2800" b="1" kern="0" dirty="0">
                <a:sym typeface="Wingdings" panose="05000000000000000000" pitchFamily="2" charset="2"/>
              </a:rPr>
              <a:t></a:t>
            </a:r>
            <a:endParaRPr lang="en-US" sz="2800" b="1" kern="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923928" y="2132856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6228184" y="3132299"/>
            <a:ext cx="50405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7815556" y="3116980"/>
            <a:ext cx="1004916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4427984" y="1628800"/>
            <a:ext cx="1224136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2"/>
          <p:cNvSpPr txBox="1">
            <a:spLocks noChangeArrowheads="1"/>
          </p:cNvSpPr>
          <p:nvPr/>
        </p:nvSpPr>
        <p:spPr bwMode="auto">
          <a:xfrm>
            <a:off x="5730309" y="1143997"/>
            <a:ext cx="2193165" cy="1016421"/>
          </a:xfrm>
          <a:prstGeom prst="rect">
            <a:avLst/>
          </a:prstGeom>
          <a:ln w="254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kern="0" dirty="0">
                <a:sym typeface="Wingdings" panose="05000000000000000000" pitchFamily="2" charset="2"/>
              </a:rPr>
              <a:t>Allocation of resources</a:t>
            </a:r>
            <a:endParaRPr lang="en-US" sz="2800" b="1" kern="0" baseline="-25000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V="1">
            <a:off x="6480212" y="2184924"/>
            <a:ext cx="0" cy="837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7524328" y="2204864"/>
            <a:ext cx="644125" cy="864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Optimize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resources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528" y="836712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>
                <a:sym typeface="Wingdings" panose="05000000000000000000" pitchFamily="2" charset="2"/>
              </a:rPr>
              <a:t>Framework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Target </a:t>
            </a:r>
            <a:r>
              <a:rPr lang="de-DE" sz="2400" dirty="0" err="1">
                <a:sym typeface="Wingdings" panose="05000000000000000000" pitchFamily="2" charset="2"/>
              </a:rPr>
              <a:t>criteria</a:t>
            </a:r>
            <a:r>
              <a:rPr lang="de-DE" sz="2400" dirty="0">
                <a:sym typeface="Wingdings" panose="05000000000000000000" pitchFamily="2" charset="2"/>
              </a:rPr>
              <a:t>: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maximize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Variables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to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optimze</a:t>
            </a:r>
            <a:r>
              <a:rPr lang="de-DE" sz="2400" dirty="0">
                <a:sym typeface="Wingdings" panose="05000000000000000000" pitchFamily="2" charset="2"/>
              </a:rPr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locations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replications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 err="1">
                <a:sym typeface="Wingdings" panose="05000000000000000000" pitchFamily="2" charset="2"/>
              </a:rPr>
              <a:t>No</a:t>
            </a:r>
            <a:r>
              <a:rPr lang="de-DE" sz="2400" dirty="0">
                <a:sym typeface="Wingdings" panose="05000000000000000000" pitchFamily="2" charset="2"/>
              </a:rPr>
              <a:t>.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testers</a:t>
            </a:r>
            <a:r>
              <a:rPr lang="de-DE" sz="2400" dirty="0">
                <a:sym typeface="Wingdings" panose="05000000000000000000" pitchFamily="2" charset="2"/>
              </a:rPr>
              <a:t>, type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tester</a:t>
            </a:r>
            <a:endParaRPr lang="de-DE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de-DE" sz="2400" dirty="0">
                <a:sym typeface="Wingdings" panose="05000000000000000000" pitchFamily="2" charset="2"/>
              </a:rPr>
              <a:t>Splitting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r>
              <a:rPr lang="de-DE" sz="2400" dirty="0">
                <a:sym typeface="Wingdings" panose="05000000000000000000" pitchFamily="2" charset="2"/>
              </a:rPr>
              <a:t> on </a:t>
            </a:r>
            <a:r>
              <a:rPr lang="de-DE" sz="2400" dirty="0" err="1">
                <a:sym typeface="Wingdings" panose="05000000000000000000" pitchFamily="2" charset="2"/>
              </a:rPr>
              <a:t>crosses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lines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within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crosses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23728" y="4987099"/>
            <a:ext cx="37444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Fixed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annual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budget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296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39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-17140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annual</a:t>
            </a:r>
            <a:r>
              <a:rPr lang="de-DE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2">
                    <a:lumMod val="75000"/>
                  </a:schemeClr>
                </a:solidFill>
              </a:rPr>
              <a:t>budget</a:t>
            </a:r>
            <a:endParaRPr lang="de-D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548680"/>
            <a:ext cx="90392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03856"/>
            <a:ext cx="8971206" cy="298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5380955" y="3951022"/>
            <a:ext cx="3024064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FF0000"/>
                </a:solidFill>
              </a:rPr>
              <a:t>Budget: horizontal </a:t>
            </a:r>
            <a:r>
              <a:rPr lang="de-DE" sz="2400" b="1" i="1" dirty="0" err="1">
                <a:solidFill>
                  <a:srgbClr val="FF0000"/>
                </a:solidFill>
              </a:rPr>
              <a:t>and</a:t>
            </a:r>
            <a:r>
              <a:rPr lang="de-DE" sz="2400" b="1" i="1" dirty="0">
                <a:solidFill>
                  <a:srgbClr val="FF0000"/>
                </a:solidFill>
              </a:rPr>
              <a:t> </a:t>
            </a:r>
            <a:r>
              <a:rPr lang="de-DE" sz="2400" b="1" i="1" dirty="0" err="1">
                <a:solidFill>
                  <a:srgbClr val="FF0000"/>
                </a:solidFill>
              </a:rPr>
              <a:t>vertical</a:t>
            </a:r>
            <a:r>
              <a:rPr lang="de-DE" sz="2400" b="1" i="1" dirty="0">
                <a:solidFill>
                  <a:srgbClr val="FF0000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5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Excellence Unit in Plant Breeding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136379" y="947220"/>
            <a:ext cx="8856984" cy="4858044"/>
          </a:xfrm>
          <a:prstGeom prst="rect">
            <a:avLst/>
          </a:prstGeom>
          <a:solidFill>
            <a:srgbClr val="008A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528" y="5323367"/>
            <a:ext cx="8496944" cy="3693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Experimental Station</a:t>
            </a: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23528" y="1020867"/>
            <a:ext cx="3304481" cy="788036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b="1" dirty="0"/>
              <a:t>Institute of Plant Breeding, Seed Science and </a:t>
            </a:r>
            <a:br>
              <a:rPr lang="en-US" sz="1800" b="1" dirty="0"/>
            </a:br>
            <a:r>
              <a:rPr lang="en-US" sz="1800" b="1" dirty="0"/>
              <a:t>Population Genetics </a:t>
            </a:r>
          </a:p>
        </p:txBody>
      </p:sp>
      <p:sp>
        <p:nvSpPr>
          <p:cNvPr id="55" name="AutoShape 7"/>
          <p:cNvSpPr>
            <a:spLocks noChangeArrowheads="1"/>
          </p:cNvSpPr>
          <p:nvPr/>
        </p:nvSpPr>
        <p:spPr bwMode="auto">
          <a:xfrm flipV="1">
            <a:off x="3673229" y="3284984"/>
            <a:ext cx="1070495" cy="686247"/>
          </a:xfrm>
          <a:custGeom>
            <a:avLst/>
            <a:gdLst>
              <a:gd name="T0" fmla="*/ 34140243 w 21600"/>
              <a:gd name="T1" fmla="*/ 0 h 21600"/>
              <a:gd name="T2" fmla="*/ 0 w 21600"/>
              <a:gd name="T3" fmla="*/ 22339611 h 21600"/>
              <a:gd name="T4" fmla="*/ 34140243 w 21600"/>
              <a:gd name="T5" fmla="*/ 26806079 h 21600"/>
              <a:gd name="T6" fmla="*/ 68280487 w 21600"/>
              <a:gd name="T7" fmla="*/ 223396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057 w 21600"/>
              <a:gd name="T13" fmla="*/ 12096 h 21600"/>
              <a:gd name="T14" fmla="*/ 19543 w 21600"/>
              <a:gd name="T15" fmla="*/ 1814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171" y="6171"/>
                </a:lnTo>
                <a:lnTo>
                  <a:pt x="8640" y="6171"/>
                </a:lnTo>
                <a:lnTo>
                  <a:pt x="8640" y="12096"/>
                </a:lnTo>
                <a:lnTo>
                  <a:pt x="4408" y="12096"/>
                </a:lnTo>
                <a:lnTo>
                  <a:pt x="4408" y="8639"/>
                </a:lnTo>
                <a:lnTo>
                  <a:pt x="0" y="15120"/>
                </a:lnTo>
                <a:lnTo>
                  <a:pt x="4408" y="21600"/>
                </a:lnTo>
                <a:lnTo>
                  <a:pt x="4408" y="18143"/>
                </a:lnTo>
                <a:lnTo>
                  <a:pt x="17192" y="18143"/>
                </a:lnTo>
                <a:lnTo>
                  <a:pt x="17192" y="21600"/>
                </a:lnTo>
                <a:lnTo>
                  <a:pt x="21600" y="15120"/>
                </a:lnTo>
                <a:lnTo>
                  <a:pt x="17192" y="8639"/>
                </a:lnTo>
                <a:lnTo>
                  <a:pt x="17192" y="12096"/>
                </a:lnTo>
                <a:lnTo>
                  <a:pt x="12960" y="12096"/>
                </a:lnTo>
                <a:lnTo>
                  <a:pt x="12960" y="6171"/>
                </a:lnTo>
                <a:lnTo>
                  <a:pt x="15429" y="6171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solidFill>
                <a:srgbClr val="FF9933"/>
              </a:solidFill>
            </a:endParaRP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4788024" y="1019228"/>
            <a:ext cx="4032448" cy="694032"/>
          </a:xfrm>
          <a:prstGeom prst="rect">
            <a:avLst/>
          </a:prstGeom>
          <a:solidFill>
            <a:srgbClr val="99CC00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square" bIns="8280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dirty="0"/>
              <a:t>State Plant </a:t>
            </a:r>
            <a:br>
              <a:rPr lang="en-US" sz="1800" b="1" dirty="0"/>
            </a:br>
            <a:r>
              <a:rPr lang="en-US" sz="1800" b="1" dirty="0"/>
              <a:t>Breeding Institute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334641" y="1802047"/>
            <a:ext cx="3293368" cy="347259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sz="1600" dirty="0"/>
              <a:t>Subject Areas:</a:t>
            </a:r>
            <a:endParaRPr lang="en-US" sz="1600" dirty="0">
              <a:solidFill>
                <a:schemeClr val="accent1"/>
              </a:solidFill>
            </a:endParaRP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Applied Genetics and Plant Breeding</a:t>
            </a:r>
            <a:br>
              <a:rPr lang="en-US" sz="1600" dirty="0"/>
            </a:br>
            <a:r>
              <a:rPr lang="en-US" sz="1600" dirty="0"/>
              <a:t>Prof. Dr. Tobias </a:t>
            </a:r>
            <a:r>
              <a:rPr lang="en-US" sz="1600" dirty="0" err="1"/>
              <a:t>Würschum</a:t>
            </a:r>
            <a:r>
              <a:rPr lang="en-US" sz="1600" b="0" dirty="0"/>
              <a:t>             </a:t>
            </a:r>
          </a:p>
          <a:p>
            <a:pPr>
              <a:spcBef>
                <a:spcPct val="20000"/>
              </a:spcBef>
            </a:pPr>
            <a:endParaRPr lang="en-US" sz="1600" b="1" dirty="0"/>
          </a:p>
          <a:p>
            <a:pPr>
              <a:spcBef>
                <a:spcPct val="20000"/>
              </a:spcBef>
            </a:pPr>
            <a:r>
              <a:rPr lang="en-US" sz="1600" b="1" dirty="0"/>
              <a:t>Crop Biodiversity and Breeding  Informatics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Prof Dr. Karl </a:t>
            </a:r>
            <a:r>
              <a:rPr lang="en-US" sz="1600" dirty="0" err="1"/>
              <a:t>Schmid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endParaRPr lang="en-US" sz="1600" b="1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Seed Science and Technology</a:t>
            </a:r>
            <a:br>
              <a:rPr lang="en-US" sz="1600" dirty="0"/>
            </a:br>
            <a:r>
              <a:rPr lang="en-US" sz="1600" b="0" dirty="0"/>
              <a:t>Prof. Dr. Michael Kruse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4788024" y="1715425"/>
            <a:ext cx="4032448" cy="356884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Head: </a:t>
            </a:r>
            <a:r>
              <a:rPr lang="en-US" sz="1600" dirty="0"/>
              <a:t>Dr. Willmar </a:t>
            </a:r>
            <a:r>
              <a:rPr lang="en-US" sz="1600" dirty="0" err="1"/>
              <a:t>Leiser</a:t>
            </a:r>
            <a:endParaRPr lang="en-US" sz="1600" dirty="0"/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r>
              <a:rPr lang="en-US" sz="1600" dirty="0"/>
              <a:t>Research groups: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Genomics &amp; Biotechnology</a:t>
            </a:r>
            <a:r>
              <a:rPr lang="en-US" sz="1600" dirty="0"/>
              <a:t> 	             N.N.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Rye and Biotic Stress Resistance    </a:t>
            </a:r>
            <a:r>
              <a:rPr lang="en-US" sz="1600" b="0" dirty="0"/>
              <a:t>Prof. Dr. Thomas </a:t>
            </a:r>
            <a:r>
              <a:rPr lang="en-US" sz="1600" b="0" dirty="0" err="1"/>
              <a:t>Miedaner</a:t>
            </a:r>
            <a:endParaRPr lang="en-US" sz="1600" b="0" dirty="0"/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Triticale and Breeding Methodology   </a:t>
            </a:r>
            <a:r>
              <a:rPr lang="en-US" sz="1600" b="0" dirty="0"/>
              <a:t>Dr. Hans P. Maurer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Wheat  Breeding  and Selection Theory </a:t>
            </a:r>
            <a:r>
              <a:rPr lang="en-US" sz="1600" dirty="0"/>
              <a:t>Prof.</a:t>
            </a:r>
            <a:r>
              <a:rPr lang="en-US" sz="1600" b="1" dirty="0"/>
              <a:t> </a:t>
            </a:r>
            <a:r>
              <a:rPr lang="en-US" sz="1600" b="0" dirty="0"/>
              <a:t>Dr. Friedrich Longin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lang="en-US" sz="1600" b="1" dirty="0"/>
              <a:t>Sunflower and Soybean Breeding </a:t>
            </a:r>
            <a:r>
              <a:rPr lang="en-US" sz="1600" dirty="0"/>
              <a:t>      </a:t>
            </a:r>
            <a:r>
              <a:rPr lang="en-US" sz="1600" b="0" dirty="0"/>
              <a:t>Dr. Volker Hahn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5745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Examples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budgets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per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875610"/>
            <a:ext cx="5976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Maize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&gt;1.000.000€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~ 500.000€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Wheat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600.000€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200.000€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u="sng" dirty="0" err="1">
                <a:sym typeface="Wingdings" panose="05000000000000000000" pitchFamily="2" charset="2"/>
              </a:rPr>
              <a:t>Barley</a:t>
            </a:r>
            <a:endParaRPr lang="de-DE" sz="2400" b="1" u="sng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Large: 400.000€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dirty="0">
                <a:sym typeface="Wingdings" panose="05000000000000000000" pitchFamily="2" charset="2"/>
              </a:rPr>
              <a:t>Small: 100.000€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u="sng" dirty="0">
              <a:sym typeface="Wingdings" panose="05000000000000000000" pitchFamily="2" charset="2"/>
            </a:endParaRPr>
          </a:p>
        </p:txBody>
      </p:sp>
      <p:pic>
        <p:nvPicPr>
          <p:cNvPr id="7" name="Picture 2" descr="http://image3.ffn.de/uploads/tx_ffnquiz/slider_gel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6" b="44106"/>
          <a:stretch/>
        </p:blipFill>
        <p:spPr bwMode="auto">
          <a:xfrm>
            <a:off x="1475656" y="5157192"/>
            <a:ext cx="5623717" cy="115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64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Budget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63513" y="908050"/>
            <a:ext cx="8075613" cy="5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u="sng" kern="0" dirty="0" err="1"/>
              <a:t>Staff</a:t>
            </a:r>
            <a:r>
              <a:rPr lang="de-DE" altLang="de-DE" sz="2000" b="1" u="sng" kern="0" dirty="0"/>
              <a:t>: </a:t>
            </a:r>
            <a:r>
              <a:rPr lang="de-DE" altLang="de-DE" sz="2000" b="1" kern="0" dirty="0">
                <a:solidFill>
                  <a:srgbClr val="339933"/>
                </a:solidFill>
              </a:rPr>
              <a:t>125.000€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Breeder</a:t>
            </a:r>
            <a:r>
              <a:rPr lang="de-DE" altLang="de-DE" sz="2000" kern="0" dirty="0"/>
              <a:t> = 75.000 €</a:t>
            </a:r>
          </a:p>
          <a:p>
            <a:pPr marL="914400" lvl="1" indent="-457200" eaLnBrk="1" hangingPunct="1"/>
            <a:r>
              <a:rPr lang="de-DE" altLang="de-DE" sz="2000" kern="0" dirty="0"/>
              <a:t>1 </a:t>
            </a:r>
            <a:r>
              <a:rPr lang="de-DE" altLang="de-DE" sz="2000" kern="0" dirty="0" err="1"/>
              <a:t>Technician</a:t>
            </a:r>
            <a:r>
              <a:rPr lang="de-DE" altLang="de-DE" sz="2000" kern="0" dirty="0"/>
              <a:t> = 40.000€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Seasonal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workers</a:t>
            </a:r>
            <a:r>
              <a:rPr lang="de-DE" altLang="de-DE" sz="2000" kern="0" dirty="0"/>
              <a:t> = 5.000€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Travelling</a:t>
            </a:r>
            <a:r>
              <a:rPr lang="de-DE" altLang="de-DE" sz="2000" kern="0" dirty="0"/>
              <a:t>, c</a:t>
            </a:r>
            <a:r>
              <a:rPr lang="de-DE" altLang="de-DE" sz="2000" kern="0"/>
              <a:t>ar</a:t>
            </a:r>
            <a:r>
              <a:rPr lang="de-DE" altLang="de-DE" sz="2000" kern="0" dirty="0"/>
              <a:t>, mobile, </a:t>
            </a:r>
            <a:r>
              <a:rPr lang="de-DE" altLang="de-DE" sz="2000" kern="0" dirty="0" err="1"/>
              <a:t>computer</a:t>
            </a:r>
            <a:r>
              <a:rPr lang="de-DE" altLang="de-DE" sz="2000" kern="0" dirty="0"/>
              <a:t>,… = 5.000€</a:t>
            </a:r>
          </a:p>
          <a:p>
            <a:pPr marL="457200" indent="-457200" eaLnBrk="1" hangingPunct="1"/>
            <a:r>
              <a:rPr lang="de-DE" altLang="de-DE" sz="2000" b="1" u="sng" kern="0" dirty="0"/>
              <a:t>DH Lab: </a:t>
            </a:r>
            <a:r>
              <a:rPr lang="de-DE" altLang="de-DE" sz="2000" b="1" kern="0" dirty="0">
                <a:solidFill>
                  <a:srgbClr val="339933"/>
                </a:solidFill>
              </a:rPr>
              <a:t>150.000€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Marker Lab: </a:t>
            </a:r>
            <a:r>
              <a:rPr lang="de-DE" altLang="de-DE" sz="2000" kern="0" dirty="0"/>
              <a:t>40.000€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Quality Lab: </a:t>
            </a:r>
            <a:r>
              <a:rPr lang="de-DE" altLang="de-DE" sz="2000" kern="0" dirty="0"/>
              <a:t>20.000€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Field: </a:t>
            </a:r>
            <a:r>
              <a:rPr lang="de-DE" altLang="de-DE" sz="2000" b="1" kern="0" dirty="0">
                <a:solidFill>
                  <a:srgbClr val="339933"/>
                </a:solidFill>
              </a:rPr>
              <a:t>250.000€</a:t>
            </a:r>
          </a:p>
          <a:p>
            <a:pPr marL="914400" lvl="1" indent="-457200" eaLnBrk="1" hangingPunct="1"/>
            <a:r>
              <a:rPr lang="de-DE" altLang="de-DE" sz="2000" kern="0" dirty="0" err="1"/>
              <a:t>Rows</a:t>
            </a:r>
            <a:r>
              <a:rPr lang="de-DE" altLang="de-DE" sz="2000" kern="0" dirty="0"/>
              <a:t>: 50.000 €</a:t>
            </a:r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plots</a:t>
            </a:r>
            <a:r>
              <a:rPr lang="de-DE" altLang="de-DE" sz="2000" kern="0" dirty="0"/>
              <a:t>: 200.000€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Further </a:t>
            </a:r>
            <a:r>
              <a:rPr lang="de-DE" altLang="de-DE" sz="2000" b="1" u="sng" kern="0" dirty="0" err="1"/>
              <a:t>costs</a:t>
            </a:r>
            <a:r>
              <a:rPr lang="de-DE" altLang="de-DE" sz="2000" b="1" u="sng" kern="0" dirty="0"/>
              <a:t>: ??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Machinery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Seed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maintenance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Consumables</a:t>
            </a:r>
            <a:r>
              <a:rPr lang="de-DE" altLang="de-DE" sz="2000" kern="0" dirty="0"/>
              <a:t>: 10.000€</a:t>
            </a:r>
          </a:p>
          <a:p>
            <a:pPr marL="914400" lvl="1" indent="-457200" eaLnBrk="1" hangingPunct="1"/>
            <a:endParaRPr lang="de-DE" altLang="de-DE" sz="2000" kern="0" dirty="0"/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2" name="Textfeld 1"/>
          <p:cNvSpPr txBox="1"/>
          <p:nvPr/>
        </p:nvSpPr>
        <p:spPr>
          <a:xfrm>
            <a:off x="5812731" y="973373"/>
            <a:ext cx="2592288" cy="9541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800" dirty="0"/>
              <a:t>Annual </a:t>
            </a:r>
            <a:r>
              <a:rPr lang="de-DE" sz="2800" dirty="0" err="1"/>
              <a:t>budget</a:t>
            </a:r>
            <a:r>
              <a:rPr lang="de-DE" sz="2800" dirty="0"/>
              <a:t>: 600.000€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9"/>
          <a:stretch/>
        </p:blipFill>
        <p:spPr>
          <a:xfrm>
            <a:off x="4167115" y="3068960"/>
            <a:ext cx="4804991" cy="2468948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107504" y="6525344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Sieber</a:t>
            </a:r>
          </a:p>
        </p:txBody>
      </p:sp>
    </p:spTree>
    <p:extLst>
      <p:ext uri="{BB962C8B-B14F-4D97-AF65-F5344CB8AC3E}">
        <p14:creationId xmlns:p14="http://schemas.microsoft.com/office/powerpoint/2010/main" val="2996125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363513" y="836712"/>
            <a:ext cx="8075613" cy="55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kern="0" dirty="0" err="1"/>
              <a:t>Molecular</a:t>
            </a:r>
            <a:r>
              <a:rPr lang="de-DE" altLang="de-DE" sz="2000" b="1" kern="0" dirty="0"/>
              <a:t> </a:t>
            </a:r>
            <a:r>
              <a:rPr lang="de-DE" altLang="de-DE" sz="2000" b="1" kern="0" dirty="0" err="1"/>
              <a:t>markers</a:t>
            </a:r>
            <a:endParaRPr lang="de-DE" altLang="de-DE" sz="2000" b="1" kern="0" dirty="0"/>
          </a:p>
          <a:p>
            <a:pPr marL="857250" lvl="1" indent="-457200" eaLnBrk="1" hangingPunct="1"/>
            <a:r>
              <a:rPr lang="de-DE" altLang="de-DE" sz="2000" kern="0" dirty="0" err="1"/>
              <a:t>For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major</a:t>
            </a:r>
            <a:r>
              <a:rPr lang="de-DE" altLang="de-DE" sz="2000" kern="0" dirty="0"/>
              <a:t> QTL: 0.5€ per </a:t>
            </a:r>
            <a:r>
              <a:rPr lang="de-DE" altLang="de-DE" sz="2000" kern="0" dirty="0" err="1"/>
              <a:t>data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point</a:t>
            </a:r>
            <a:endParaRPr lang="de-DE" altLang="de-DE" sz="2000" kern="0" dirty="0"/>
          </a:p>
          <a:p>
            <a:pPr marL="857250" lvl="1" indent="-457200" eaLnBrk="1" hangingPunct="1"/>
            <a:r>
              <a:rPr lang="de-DE" altLang="de-DE" sz="2000" kern="0" dirty="0"/>
              <a:t>Genome </a:t>
            </a:r>
            <a:r>
              <a:rPr lang="de-DE" altLang="de-DE" sz="2000" kern="0" dirty="0" err="1"/>
              <a:t>wide</a:t>
            </a:r>
            <a:r>
              <a:rPr lang="de-DE" altLang="de-DE" sz="2000" kern="0" dirty="0"/>
              <a:t>: 40€ per </a:t>
            </a:r>
            <a:r>
              <a:rPr lang="de-DE" altLang="de-DE" sz="2000" kern="0" dirty="0" err="1"/>
              <a:t>line</a:t>
            </a:r>
            <a:endParaRPr lang="de-DE" altLang="de-DE" sz="2000" kern="0" dirty="0"/>
          </a:p>
          <a:p>
            <a:pPr marL="400050" lvl="1" indent="0" eaLnBrk="1" hangingPunct="1">
              <a:buNone/>
            </a:pPr>
            <a:endParaRPr lang="de-DE" altLang="de-DE" sz="2000" kern="0" dirty="0"/>
          </a:p>
          <a:p>
            <a:pPr marL="457200" indent="-457200" eaLnBrk="1" hangingPunct="1"/>
            <a:r>
              <a:rPr lang="de-DE" altLang="de-DE" sz="2000" b="1" kern="0" dirty="0"/>
              <a:t>Quality</a:t>
            </a:r>
          </a:p>
          <a:p>
            <a:pPr marL="857250" lvl="1" indent="-457200" eaLnBrk="1" hangingPunct="1"/>
            <a:r>
              <a:rPr lang="de-DE" altLang="de-DE" sz="2000" kern="0" dirty="0"/>
              <a:t>Protein: NIRS: 2€ / sample</a:t>
            </a:r>
          </a:p>
          <a:p>
            <a:pPr marL="857250" lvl="1" indent="-457200" eaLnBrk="1" hangingPunct="1"/>
            <a:r>
              <a:rPr lang="de-DE" altLang="de-DE" sz="2000" kern="0" dirty="0"/>
              <a:t>SDS : 15€ / sample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 marL="857250" lvl="1" indent="-457200" eaLnBrk="1" hangingPunct="1"/>
            <a:r>
              <a:rPr lang="de-DE" altLang="de-DE" sz="2000" kern="0" dirty="0" err="1">
                <a:sym typeface="Wingdings" panose="05000000000000000000" pitchFamily="2" charset="2"/>
              </a:rPr>
              <a:t>Dough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tests</a:t>
            </a:r>
            <a:r>
              <a:rPr lang="de-DE" altLang="de-DE" sz="2000" kern="0" dirty="0">
                <a:sym typeface="Wingdings" panose="05000000000000000000" pitchFamily="2" charset="2"/>
              </a:rPr>
              <a:t>: 100€/sample</a:t>
            </a:r>
          </a:p>
          <a:p>
            <a:pPr marL="857250" lvl="1" indent="-457200" eaLnBrk="1" hangingPunct="1"/>
            <a:r>
              <a:rPr lang="de-DE" altLang="de-DE" sz="2000" kern="0" dirty="0" err="1">
                <a:sym typeface="Wingdings" panose="05000000000000000000" pitchFamily="2" charset="2"/>
              </a:rPr>
              <a:t>Baking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</a:t>
            </a:r>
            <a:r>
              <a:rPr lang="de-DE" altLang="de-DE" sz="2000" kern="0" dirty="0">
                <a:sym typeface="Wingdings" panose="05000000000000000000" pitchFamily="2" charset="2"/>
              </a:rPr>
              <a:t>: 100€/sample</a:t>
            </a:r>
            <a:endParaRPr lang="de-DE" altLang="de-DE" sz="2000" kern="0" dirty="0"/>
          </a:p>
          <a:p>
            <a:pPr marL="857250" lvl="1" indent="-457200" eaLnBrk="1" hangingPunct="1"/>
            <a:endParaRPr lang="de-DE" altLang="de-DE" sz="2000" b="1" kern="0" dirty="0"/>
          </a:p>
          <a:p>
            <a:pPr marL="457200" lvl="1" indent="-457200" eaLnBrk="1" hangingPunct="1">
              <a:buFontTx/>
              <a:buChar char="•"/>
            </a:pPr>
            <a:r>
              <a:rPr lang="de-DE" altLang="de-DE" sz="2000" b="1" kern="0" dirty="0"/>
              <a:t>Field </a:t>
            </a:r>
            <a:r>
              <a:rPr lang="de-DE" altLang="de-DE" sz="2000" b="1" kern="0" dirty="0" err="1"/>
              <a:t>costs</a:t>
            </a:r>
            <a:endParaRPr lang="de-DE" altLang="de-DE" sz="2000" b="1" kern="0" dirty="0"/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DH </a:t>
            </a:r>
            <a:r>
              <a:rPr lang="de-DE" altLang="de-DE" sz="2000" kern="0" dirty="0" err="1"/>
              <a:t>line</a:t>
            </a:r>
            <a:r>
              <a:rPr lang="de-DE" altLang="de-DE" sz="2000" kern="0" dirty="0"/>
              <a:t>: 20 €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F3 – </a:t>
            </a:r>
            <a:r>
              <a:rPr lang="de-DE" altLang="de-DE" sz="2000" kern="0" dirty="0" err="1"/>
              <a:t>row</a:t>
            </a:r>
            <a:r>
              <a:rPr lang="de-DE" altLang="de-DE" sz="2000" kern="0" dirty="0"/>
              <a:t>: 2€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/>
              <a:t>Special </a:t>
            </a:r>
            <a:r>
              <a:rPr lang="de-DE" altLang="de-DE" sz="2000" kern="0" dirty="0" err="1"/>
              <a:t>nursery</a:t>
            </a:r>
            <a:r>
              <a:rPr lang="de-DE" altLang="de-DE" sz="2000" kern="0" dirty="0"/>
              <a:t>: </a:t>
            </a:r>
            <a:r>
              <a:rPr lang="de-DE" altLang="de-DE" sz="2000" kern="0" dirty="0" err="1"/>
              <a:t>row</a:t>
            </a:r>
            <a:r>
              <a:rPr lang="de-DE" altLang="de-DE" sz="2000" kern="0" dirty="0"/>
              <a:t>: 5€</a:t>
            </a:r>
          </a:p>
          <a:p>
            <a:pPr marL="857250" lvl="2" indent="-457200" eaLnBrk="1" hangingPunct="1">
              <a:buFont typeface="Symbol" panose="05050102010706020507" pitchFamily="18" charset="2"/>
              <a:buChar char="-"/>
            </a:pPr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plot</a:t>
            </a:r>
            <a:r>
              <a:rPr lang="de-DE" altLang="de-DE" sz="2000" kern="0" dirty="0"/>
              <a:t>: 25 €; 35 € (</a:t>
            </a:r>
            <a:r>
              <a:rPr lang="de-DE" altLang="de-DE" sz="2000" kern="0" dirty="0" err="1"/>
              <a:t>external</a:t>
            </a:r>
            <a:r>
              <a:rPr lang="de-DE" altLang="de-DE" sz="2000" kern="0" dirty="0"/>
              <a:t>)</a:t>
            </a:r>
            <a:endParaRPr lang="de-DE" altLang="de-DE" sz="2000" b="1" kern="0" dirty="0"/>
          </a:p>
          <a:p>
            <a:pPr marL="457200" indent="-457200" eaLnBrk="1" hangingPunct="1"/>
            <a:endParaRPr lang="de-DE" altLang="de-DE" sz="2000" b="1" kern="0" dirty="0"/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9" name="TextBox 12"/>
          <p:cNvSpPr txBox="1"/>
          <p:nvPr/>
        </p:nvSpPr>
        <p:spPr>
          <a:xfrm>
            <a:off x="107504" y="6525344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Source: Leiser, </a:t>
            </a:r>
            <a:r>
              <a:rPr lang="de-DE" sz="1600" dirty="0" err="1"/>
              <a:t>Würschum</a:t>
            </a:r>
            <a:endParaRPr lang="de-DE" sz="16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23274"/>
          <a:stretch/>
        </p:blipFill>
        <p:spPr>
          <a:xfrm>
            <a:off x="5004048" y="1632234"/>
            <a:ext cx="3763910" cy="179676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6544" t="4198" r="27600" b="66758"/>
          <a:stretch/>
        </p:blipFill>
        <p:spPr>
          <a:xfrm>
            <a:off x="4731158" y="4003329"/>
            <a:ext cx="3872384" cy="116317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073195" y="908050"/>
            <a:ext cx="2664296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Just an </a:t>
            </a:r>
            <a:r>
              <a:rPr lang="de-DE" sz="2400" b="1" dirty="0" err="1"/>
              <a:t>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59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Dimension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program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534193" y="1514401"/>
            <a:ext cx="8075613" cy="51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eaLnBrk="1" hangingPunct="1"/>
            <a:r>
              <a:rPr lang="de-DE" altLang="de-DE" sz="2000" b="1" u="sng" kern="0" dirty="0"/>
              <a:t>Lines</a:t>
            </a:r>
          </a:p>
          <a:p>
            <a:pPr marL="914400" lvl="1" indent="-457200" eaLnBrk="1" hangingPunct="1"/>
            <a:r>
              <a:rPr lang="de-DE" altLang="de-DE" sz="2000" kern="0" dirty="0"/>
              <a:t>200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/</a:t>
            </a:r>
            <a:r>
              <a:rPr lang="de-DE" altLang="de-DE" sz="2000" kern="0" dirty="0" err="1"/>
              <a:t>year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/>
              <a:t>50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 * 150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</a:t>
            </a:r>
            <a:r>
              <a:rPr lang="de-DE" altLang="de-DE" sz="2000" kern="0" dirty="0">
                <a:sym typeface="Wingdings" panose="05000000000000000000" pitchFamily="2" charset="2"/>
              </a:rPr>
              <a:t> DH = 7500 </a:t>
            </a:r>
            <a:r>
              <a:rPr lang="de-DE" altLang="de-DE" sz="2000" kern="0" dirty="0" err="1">
                <a:sym typeface="Wingdings" panose="05000000000000000000" pitchFamily="2" charset="2"/>
              </a:rPr>
              <a:t>lines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/>
              <a:t>150 </a:t>
            </a:r>
            <a:r>
              <a:rPr lang="de-DE" altLang="de-DE" sz="2000" kern="0" dirty="0" err="1"/>
              <a:t>crosses</a:t>
            </a:r>
            <a:r>
              <a:rPr lang="de-DE" altLang="de-DE" sz="2000" kern="0" dirty="0"/>
              <a:t> * 1000 F2 </a:t>
            </a:r>
            <a:r>
              <a:rPr lang="de-DE" altLang="de-DE" sz="2000" kern="0" dirty="0" err="1"/>
              <a:t>plants</a:t>
            </a:r>
            <a:r>
              <a:rPr lang="de-DE" altLang="de-DE" sz="2000" kern="0" dirty="0"/>
              <a:t> </a:t>
            </a:r>
            <a:r>
              <a:rPr lang="de-DE" altLang="de-DE" sz="2000" kern="0" dirty="0">
                <a:sym typeface="Wingdings" panose="05000000000000000000" pitchFamily="2" charset="2"/>
              </a:rPr>
              <a:t> 20.000 F3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rows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1: 2000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at 4 </a:t>
            </a:r>
            <a:r>
              <a:rPr lang="de-DE" altLang="de-DE" sz="2000" kern="0" dirty="0" err="1"/>
              <a:t>Locs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2: 250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at 8 </a:t>
            </a:r>
            <a:r>
              <a:rPr lang="de-DE" altLang="de-DE" sz="2000" kern="0" dirty="0" err="1"/>
              <a:t>Locs</a:t>
            </a:r>
            <a:endParaRPr lang="de-DE" altLang="de-DE" sz="2000" kern="0" dirty="0"/>
          </a:p>
          <a:p>
            <a:pPr marL="457200" indent="-457200" eaLnBrk="1" hangingPunct="1"/>
            <a:r>
              <a:rPr lang="de-DE" altLang="de-DE" sz="2000" b="1" u="sng" kern="0" dirty="0"/>
              <a:t>Marker Lab</a:t>
            </a:r>
          </a:p>
          <a:p>
            <a:pPr marL="914400" lvl="1" indent="-457200" eaLnBrk="1" hangingPunct="1"/>
            <a:r>
              <a:rPr lang="de-DE" altLang="de-DE" sz="2000" kern="0" dirty="0"/>
              <a:t>10.000 F2 </a:t>
            </a:r>
            <a:r>
              <a:rPr lang="de-DE" altLang="de-DE" sz="2000" kern="0" dirty="0" err="1"/>
              <a:t>plants</a:t>
            </a:r>
            <a:r>
              <a:rPr lang="de-DE" altLang="de-DE" sz="2000" kern="0" dirty="0"/>
              <a:t> on 5 </a:t>
            </a:r>
            <a:r>
              <a:rPr lang="de-DE" altLang="de-DE" sz="2000" kern="0" dirty="0" err="1"/>
              <a:t>major</a:t>
            </a:r>
            <a:r>
              <a:rPr lang="de-DE" altLang="de-DE" sz="2000" kern="0" dirty="0"/>
              <a:t> QTL = 25.000€</a:t>
            </a:r>
          </a:p>
          <a:p>
            <a:pPr marL="914400" lvl="1" indent="-457200" eaLnBrk="1" hangingPunct="1"/>
            <a:r>
              <a:rPr lang="de-DE" altLang="de-DE" sz="2000" kern="0" dirty="0"/>
              <a:t>250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 </a:t>
            </a:r>
            <a:r>
              <a:rPr lang="de-DE" altLang="de-DE" sz="2000" kern="0" dirty="0" err="1"/>
              <a:t>genome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wide</a:t>
            </a:r>
            <a:r>
              <a:rPr lang="de-DE" altLang="de-DE" sz="2000" kern="0" dirty="0"/>
              <a:t> * 40 = 10.000€</a:t>
            </a:r>
          </a:p>
          <a:p>
            <a:pPr marL="457200" indent="-457200" eaLnBrk="1" hangingPunct="1"/>
            <a:r>
              <a:rPr lang="de-DE" altLang="de-DE" sz="2000" b="1" u="sng" kern="0" dirty="0"/>
              <a:t>Quality Lab</a:t>
            </a:r>
          </a:p>
          <a:p>
            <a:pPr marL="914400" lvl="1" indent="-457200" eaLnBrk="1" hangingPunct="1"/>
            <a:r>
              <a:rPr lang="de-DE" altLang="de-DE" sz="2000" kern="0" dirty="0"/>
              <a:t>Best 30 </a:t>
            </a:r>
            <a:r>
              <a:rPr lang="de-DE" altLang="de-DE" sz="2000" kern="0" dirty="0" err="1"/>
              <a:t>lines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from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yield</a:t>
            </a:r>
            <a:r>
              <a:rPr lang="de-DE" altLang="de-DE" sz="2000" kern="0" dirty="0"/>
              <a:t> </a:t>
            </a:r>
            <a:r>
              <a:rPr lang="de-DE" altLang="de-DE" sz="2000" kern="0" dirty="0" err="1"/>
              <a:t>test</a:t>
            </a:r>
            <a:r>
              <a:rPr lang="de-DE" altLang="de-DE" sz="2000" kern="0" dirty="0"/>
              <a:t> 2 </a:t>
            </a:r>
            <a:r>
              <a:rPr lang="de-DE" altLang="de-DE" sz="2000" kern="0" dirty="0" err="1"/>
              <a:t>from</a:t>
            </a:r>
            <a:r>
              <a:rPr lang="de-DE" altLang="de-DE" sz="2000" kern="0" dirty="0"/>
              <a:t> 8 </a:t>
            </a:r>
            <a:r>
              <a:rPr lang="de-DE" altLang="de-DE" sz="2000" kern="0" dirty="0" err="1"/>
              <a:t>locs</a:t>
            </a:r>
            <a:r>
              <a:rPr lang="de-DE" altLang="de-DE" sz="2000" kern="0" dirty="0"/>
              <a:t> = 240 </a:t>
            </a:r>
            <a:r>
              <a:rPr lang="de-DE" altLang="de-DE" sz="2000" kern="0" dirty="0" err="1"/>
              <a:t>samples</a:t>
            </a:r>
            <a:endParaRPr lang="de-DE" altLang="de-DE" sz="2000" kern="0" dirty="0"/>
          </a:p>
          <a:p>
            <a:pPr marL="914400" lvl="1" indent="-457200" eaLnBrk="1" hangingPunct="1"/>
            <a:r>
              <a:rPr lang="de-DE" altLang="de-DE" sz="2000" kern="0" dirty="0" err="1"/>
              <a:t>Baking</a:t>
            </a:r>
            <a:r>
              <a:rPr lang="de-DE" altLang="de-DE" sz="2000" kern="0" dirty="0"/>
              <a:t> + </a:t>
            </a:r>
            <a:r>
              <a:rPr lang="de-DE" altLang="de-DE" sz="2000" kern="0" dirty="0" err="1"/>
              <a:t>dough</a:t>
            </a:r>
            <a:r>
              <a:rPr lang="de-DE" altLang="de-DE" sz="2000" kern="0" dirty="0"/>
              <a:t> = 240 * 80 = 19.200€</a:t>
            </a:r>
          </a:p>
          <a:p>
            <a:pPr marL="914400" lvl="1" indent="-457200" eaLnBrk="1" hangingPunct="1"/>
            <a:endParaRPr lang="de-DE" altLang="de-DE" sz="2000" kern="0" dirty="0"/>
          </a:p>
        </p:txBody>
      </p:sp>
      <p:sp>
        <p:nvSpPr>
          <p:cNvPr id="2" name="Textfeld 1"/>
          <p:cNvSpPr txBox="1"/>
          <p:nvPr/>
        </p:nvSpPr>
        <p:spPr>
          <a:xfrm>
            <a:off x="3131840" y="1052736"/>
            <a:ext cx="2664296" cy="4616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Just an </a:t>
            </a:r>
            <a:r>
              <a:rPr lang="de-DE" sz="2400" b="1" dirty="0" err="1"/>
              <a:t>example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2380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Simple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budget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formula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00389" y="1700808"/>
            <a:ext cx="7904630" cy="3108543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Budget = N*L*R (*T) + </a:t>
            </a:r>
            <a:r>
              <a:rPr lang="de-DE" altLang="de-DE" sz="2800" b="1" dirty="0" err="1">
                <a:solidFill>
                  <a:srgbClr val="FF0000"/>
                </a:solidFill>
                <a:cs typeface="Arial" charset="0"/>
              </a:rPr>
              <a:t>Production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de-DE" altLang="de-DE" sz="2800" b="1" dirty="0" err="1">
                <a:solidFill>
                  <a:srgbClr val="FF0000"/>
                </a:solidFill>
                <a:cs typeface="Arial" charset="0"/>
              </a:rPr>
              <a:t>of</a:t>
            </a:r>
            <a:r>
              <a:rPr lang="de-DE" altLang="de-DE" sz="2800" b="1" dirty="0">
                <a:solidFill>
                  <a:srgbClr val="FF0000"/>
                </a:solidFill>
                <a:cs typeface="Arial" charset="0"/>
              </a:rPr>
              <a:t> N 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N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candidates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L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locations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R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replications</a:t>
            </a:r>
            <a:endParaRPr lang="de-DE" altLang="de-DE" sz="2800" dirty="0">
              <a:cs typeface="Arial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de-DE" sz="2800" dirty="0">
                <a:cs typeface="Arial" charset="0"/>
              </a:rPr>
              <a:t>T = </a:t>
            </a:r>
            <a:r>
              <a:rPr lang="de-DE" altLang="de-DE" sz="2800" dirty="0" err="1">
                <a:cs typeface="Arial" charset="0"/>
              </a:rPr>
              <a:t>no</a:t>
            </a:r>
            <a:r>
              <a:rPr lang="de-DE" altLang="de-DE" sz="2800" dirty="0">
                <a:cs typeface="Arial" charset="0"/>
              </a:rPr>
              <a:t>. </a:t>
            </a:r>
            <a:r>
              <a:rPr lang="de-DE" altLang="de-DE" sz="2800" dirty="0" err="1">
                <a:cs typeface="Arial" charset="0"/>
              </a:rPr>
              <a:t>of</a:t>
            </a:r>
            <a:r>
              <a:rPr lang="de-DE" altLang="de-DE" sz="2800" dirty="0">
                <a:cs typeface="Arial" charset="0"/>
              </a:rPr>
              <a:t> </a:t>
            </a:r>
            <a:r>
              <a:rPr lang="de-DE" altLang="de-DE" sz="2800" dirty="0" err="1">
                <a:cs typeface="Arial" charset="0"/>
              </a:rPr>
              <a:t>testers</a:t>
            </a:r>
            <a:endParaRPr lang="de-DE" altLang="de-DE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833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intensity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i="1" dirty="0">
                <a:solidFill>
                  <a:schemeClr val="accent2">
                    <a:lumMod val="75000"/>
                  </a:schemeClr>
                </a:solidFill>
              </a:rPr>
              <a:t>vs.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heritability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>
                <a:cs typeface="Arial" charset="0"/>
              </a:rPr>
              <a:t>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Quelle: Becker 1993 </a:t>
            </a:r>
          </a:p>
        </p:txBody>
      </p:sp>
    </p:spTree>
    <p:extLst>
      <p:ext uri="{BB962C8B-B14F-4D97-AF65-F5344CB8AC3E}">
        <p14:creationId xmlns:p14="http://schemas.microsoft.com/office/powerpoint/2010/main" val="6520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Golden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rule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5" descr="ihzusammen02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720"/>
          <a:stretch>
            <a:fillRect/>
          </a:stretch>
        </p:blipFill>
        <p:spPr bwMode="auto">
          <a:xfrm>
            <a:off x="4666340" y="1125538"/>
            <a:ext cx="3582123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Pgzusammenklein"/>
          <p:cNvPicPr>
            <a:picLocks noChangeAspect="1" noChangeArrowheads="1"/>
          </p:cNvPicPr>
          <p:nvPr/>
        </p:nvPicPr>
        <p:blipFill rotWithShape="1">
          <a:blip r:embed="rId4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r="51810"/>
          <a:stretch/>
        </p:blipFill>
        <p:spPr bwMode="auto">
          <a:xfrm>
            <a:off x="395289" y="1125538"/>
            <a:ext cx="3881742" cy="31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23528" y="4293096"/>
            <a:ext cx="8424936" cy="1200329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 err="1"/>
              <a:t>For</a:t>
            </a:r>
            <a:r>
              <a:rPr lang="de-DE" altLang="de-DE" sz="2400" b="1" dirty="0"/>
              <a:t> a </a:t>
            </a:r>
            <a:r>
              <a:rPr lang="de-DE" altLang="de-DE" sz="2400" b="1" dirty="0" err="1"/>
              <a:t>fixed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budget</a:t>
            </a:r>
            <a:r>
              <a:rPr lang="de-DE" altLang="de-DE" sz="2400" b="1" dirty="0"/>
              <a:t>, </a:t>
            </a:r>
            <a:r>
              <a:rPr lang="de-DE" altLang="de-DE" sz="2400" b="1" dirty="0" err="1"/>
              <a:t>maximization</a:t>
            </a:r>
            <a:r>
              <a:rPr lang="de-DE" altLang="de-DE" sz="2400" b="1" dirty="0"/>
              <a:t> </a:t>
            </a:r>
            <a:r>
              <a:rPr lang="de-DE" altLang="de-DE" sz="2400" b="1" dirty="0" err="1"/>
              <a:t>of</a:t>
            </a:r>
            <a:r>
              <a:rPr lang="de-DE" altLang="de-DE" sz="2400" b="1" dirty="0"/>
              <a:t> </a:t>
            </a:r>
            <a:r>
              <a:rPr lang="de-DE" altLang="de-DE" sz="2400" b="1" dirty="0">
                <a:cs typeface="Arial" charset="0"/>
              </a:rPr>
              <a:t>∆G </a:t>
            </a:r>
            <a:r>
              <a:rPr lang="de-DE" altLang="de-DE" sz="2400" b="1" dirty="0" err="1">
                <a:cs typeface="Arial" charset="0"/>
              </a:rPr>
              <a:t>represents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compromise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between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a high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number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test</a:t>
            </a:r>
            <a:r>
              <a:rPr lang="de-DE" altLang="de-DE" sz="2400" b="1" dirty="0">
                <a:solidFill>
                  <a:srgbClr val="009900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  <a:cs typeface="Arial" charset="0"/>
              </a:rPr>
              <a:t>candidates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a 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high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intensity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of</a:t>
            </a:r>
            <a:r>
              <a:rPr lang="de-DE" altLang="de-DE" sz="2400" b="1" dirty="0">
                <a:solidFill>
                  <a:srgbClr val="339933"/>
                </a:solidFill>
                <a:cs typeface="Arial" charset="0"/>
              </a:rPr>
              <a:t> </a:t>
            </a:r>
            <a:r>
              <a:rPr lang="de-DE" altLang="de-DE" sz="2400" b="1" dirty="0" err="1">
                <a:solidFill>
                  <a:srgbClr val="339933"/>
                </a:solidFill>
                <a:cs typeface="Arial" charset="0"/>
              </a:rPr>
              <a:t>testing</a:t>
            </a:r>
            <a:r>
              <a:rPr lang="de-DE" altLang="de-DE" sz="2400" b="1" dirty="0">
                <a:cs typeface="Arial" charset="0"/>
              </a:rPr>
              <a:t>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39920" y="6353115"/>
            <a:ext cx="687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Quelle: Becker 1993 </a:t>
            </a:r>
          </a:p>
        </p:txBody>
      </p:sp>
      <p:sp>
        <p:nvSpPr>
          <p:cNvPr id="2" name="Ellipse 1"/>
          <p:cNvSpPr/>
          <p:nvPr/>
        </p:nvSpPr>
        <p:spPr>
          <a:xfrm>
            <a:off x="1691680" y="1124744"/>
            <a:ext cx="2441335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6516216" y="2060848"/>
            <a:ext cx="187220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5803073" y="2636912"/>
            <a:ext cx="24413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91680" y="5552896"/>
            <a:ext cx="5688632" cy="830997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</a:rPr>
              <a:t>Golden </a:t>
            </a:r>
            <a:r>
              <a:rPr lang="de-DE" altLang="de-DE" sz="2400" b="1" dirty="0" err="1">
                <a:cs typeface="Arial" charset="0"/>
              </a:rPr>
              <a:t>rule</a:t>
            </a:r>
            <a:r>
              <a:rPr lang="de-DE" altLang="de-DE" sz="2400" b="1" dirty="0">
                <a:cs typeface="Arial" charset="0"/>
              </a:rPr>
              <a:t>: </a:t>
            </a:r>
            <a:r>
              <a:rPr lang="de-DE" altLang="de-DE" sz="2400" b="1" dirty="0" err="1">
                <a:cs typeface="Arial" charset="0"/>
              </a:rPr>
              <a:t>Curves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of</a:t>
            </a:r>
            <a:r>
              <a:rPr lang="de-DE" altLang="de-DE" sz="2400" b="1" dirty="0">
                <a:cs typeface="Arial" charset="0"/>
              </a:rPr>
              <a:t> i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h² </a:t>
            </a:r>
            <a:r>
              <a:rPr lang="de-DE" altLang="de-DE" sz="2400" b="1" dirty="0" err="1">
                <a:cs typeface="Arial" charset="0"/>
              </a:rPr>
              <a:t>level</a:t>
            </a:r>
            <a:r>
              <a:rPr lang="de-DE" altLang="de-DE" sz="2400" b="1" dirty="0">
                <a:cs typeface="Arial" charset="0"/>
              </a:rPr>
              <a:t> off </a:t>
            </a:r>
            <a:r>
              <a:rPr lang="de-DE" altLang="de-DE" sz="2400" b="1" dirty="0" err="1">
                <a:cs typeface="Arial" charset="0"/>
              </a:rPr>
              <a:t>and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increase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by</a:t>
            </a:r>
            <a:r>
              <a:rPr lang="de-DE" altLang="de-DE" sz="2400" b="1" dirty="0">
                <a:cs typeface="Arial" charset="0"/>
              </a:rPr>
              <a:t> L &gt; </a:t>
            </a:r>
            <a:r>
              <a:rPr lang="de-DE" altLang="de-DE" sz="2400" b="1" dirty="0" err="1">
                <a:cs typeface="Arial" charset="0"/>
              </a:rPr>
              <a:t>than</a:t>
            </a:r>
            <a:r>
              <a:rPr lang="de-DE" altLang="de-DE" sz="2400" b="1" dirty="0">
                <a:cs typeface="Arial" charset="0"/>
              </a:rPr>
              <a:t> in R </a:t>
            </a:r>
          </a:p>
        </p:txBody>
      </p:sp>
    </p:spTree>
    <p:extLst>
      <p:ext uri="{BB962C8B-B14F-4D97-AF65-F5344CB8AC3E}">
        <p14:creationId xmlns:p14="http://schemas.microsoft.com/office/powerpoint/2010/main" val="3238609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Variables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influencing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29732"/>
              </p:ext>
            </p:extLst>
          </p:nvPr>
        </p:nvGraphicFramePr>
        <p:xfrm>
          <a:off x="1487064" y="1431221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6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64" y="1431221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23528" y="2060848"/>
            <a:ext cx="8640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de-DE" sz="2400" dirty="0"/>
              <a:t> </a:t>
            </a:r>
            <a:r>
              <a:rPr lang="en-US" altLang="de-DE" sz="2400" i="1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= selection intensity,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de-DE" sz="2400" i="1" dirty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= square root of the heritability,</a:t>
            </a:r>
          </a:p>
          <a:p>
            <a:pPr>
              <a:buFontTx/>
              <a:buChar char="•"/>
            </a:pPr>
            <a:r>
              <a:rPr lang="en-US" altLang="de-DE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l-GR" altLang="de-DE" sz="2400" i="1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400" i="1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=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square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root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genetic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variance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the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40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target</a:t>
            </a:r>
            <a:r>
              <a:rPr lang="de-DE" altLang="de-DE" sz="24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variable</a:t>
            </a:r>
          </a:p>
          <a:p>
            <a:pPr>
              <a:buFontTx/>
              <a:buChar char="•"/>
            </a:pPr>
            <a:r>
              <a:rPr lang="en-US" altLang="de-DE" sz="2400" i="1" dirty="0"/>
              <a:t>Y </a:t>
            </a:r>
            <a:r>
              <a:rPr lang="en-US" altLang="de-DE" sz="2400" dirty="0"/>
              <a:t>= no. of years required to finish one breeding cycle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5014" y="836712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sp>
        <p:nvSpPr>
          <p:cNvPr id="12" name="Rectangle 12"/>
          <p:cNvSpPr txBox="1">
            <a:spLocks noChangeArrowheads="1"/>
          </p:cNvSpPr>
          <p:nvPr/>
        </p:nvSpPr>
        <p:spPr bwMode="auto">
          <a:xfrm>
            <a:off x="360710" y="3933056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</a:t>
            </a:r>
            <a:r>
              <a:rPr lang="en-US" sz="2800" b="1" kern="0" dirty="0">
                <a:solidFill>
                  <a:srgbClr val="FF0000"/>
                </a:solidFill>
                <a:sym typeface="Wingdings" panose="05000000000000000000" pitchFamily="2" charset="2"/>
              </a:rPr>
              <a:t>reduction of Y</a:t>
            </a:r>
          </a:p>
          <a:p>
            <a:pPr eaLnBrk="1" hangingPunct="1"/>
            <a:r>
              <a:rPr lang="en-US" sz="2800" kern="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bg1">
                    <a:lumMod val="75000"/>
                  </a:schemeClr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bg1">
                    <a:lumMod val="75000"/>
                  </a:schemeClr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1085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2016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" name="Pfeil nach rechts 5"/>
          <p:cNvSpPr/>
          <p:nvPr/>
        </p:nvSpPr>
        <p:spPr>
          <a:xfrm rot="20226102">
            <a:off x="2732932" y="5136478"/>
            <a:ext cx="2791931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044915" y="5246410"/>
            <a:ext cx="2879974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2 </a:t>
            </a:r>
            <a:r>
              <a:rPr lang="de-DE" sz="2400" dirty="0" err="1"/>
              <a:t>years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3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49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Annual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183324"/>
              </p:ext>
            </p:extLst>
          </p:nvPr>
        </p:nvGraphicFramePr>
        <p:xfrm>
          <a:off x="636588" y="1052513"/>
          <a:ext cx="33480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1052513"/>
                        <a:ext cx="3348037" cy="84772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404920"/>
              </p:ext>
            </p:extLst>
          </p:nvPr>
        </p:nvGraphicFramePr>
        <p:xfrm>
          <a:off x="1276350" y="2986088"/>
          <a:ext cx="470693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0" name="Formel" r:id="rId6" imgW="1320480" imgH="177480" progId="Equation.3">
                  <p:embed/>
                </p:oleObj>
              </mc:Choice>
              <mc:Fallback>
                <p:oleObj name="Formel" r:id="rId6" imgW="1320480" imgH="17748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2986088"/>
                        <a:ext cx="4706938" cy="6238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069537"/>
              </p:ext>
            </p:extLst>
          </p:nvPr>
        </p:nvGraphicFramePr>
        <p:xfrm>
          <a:off x="755576" y="3861048"/>
          <a:ext cx="5159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1" name="Formel" r:id="rId8" imgW="1447560" imgH="177480" progId="Equation.3">
                  <p:embed/>
                </p:oleObj>
              </mc:Choice>
              <mc:Fallback>
                <p:oleObj name="Formel" r:id="rId8" imgW="1447560" imgH="17748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861048"/>
                        <a:ext cx="5159375" cy="6238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139952" y="908050"/>
            <a:ext cx="266402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Assumptions:</a:t>
            </a:r>
            <a:r>
              <a:rPr lang="en-US" altLang="de-DE" sz="2800" dirty="0"/>
              <a:t> </a:t>
            </a:r>
          </a:p>
          <a:p>
            <a:pPr>
              <a:buFontTx/>
              <a:buChar char="•"/>
            </a:pPr>
            <a:r>
              <a:rPr lang="en-US" altLang="de-DE" sz="2800" i="1" dirty="0"/>
              <a:t> </a:t>
            </a:r>
            <a:r>
              <a:rPr lang="en-US" altLang="de-DE" sz="2800" i="1" dirty="0" err="1"/>
              <a:t>i</a:t>
            </a:r>
            <a:r>
              <a:rPr lang="en-US" altLang="de-DE" sz="2800" i="1" dirty="0"/>
              <a:t> </a:t>
            </a:r>
            <a:r>
              <a:rPr lang="en-US" altLang="de-DE" sz="2800" dirty="0"/>
              <a:t>= 2</a:t>
            </a:r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n-US" altLang="de-DE" sz="2800" i="1" dirty="0"/>
              <a:t>h</a:t>
            </a:r>
            <a:r>
              <a:rPr lang="en-US" altLang="de-DE" sz="2800" dirty="0"/>
              <a:t> = 0.7</a:t>
            </a:r>
          </a:p>
          <a:p>
            <a:pPr>
              <a:buFontTx/>
              <a:buChar char="•"/>
            </a:pPr>
            <a:r>
              <a:rPr lang="en-US" altLang="de-DE" sz="2800" dirty="0"/>
              <a:t> </a:t>
            </a:r>
            <a:r>
              <a:rPr lang="el-GR" altLang="de-DE" sz="2800" i="1" dirty="0">
                <a:cs typeface="Arial" charset="0"/>
              </a:rPr>
              <a:t>σ</a:t>
            </a:r>
            <a:r>
              <a:rPr lang="de-DE" altLang="de-DE" sz="2800" i="1" baseline="-25000" dirty="0">
                <a:cs typeface="Arial" charset="0"/>
              </a:rPr>
              <a:t>y</a:t>
            </a:r>
            <a:r>
              <a:rPr lang="de-DE" altLang="de-DE" sz="2800" dirty="0">
                <a:cs typeface="Arial" charset="0"/>
              </a:rPr>
              <a:t> = 5 </a:t>
            </a:r>
            <a:r>
              <a:rPr lang="de-DE" altLang="de-DE" sz="2800" dirty="0" err="1">
                <a:cs typeface="Arial" charset="0"/>
              </a:rPr>
              <a:t>dt</a:t>
            </a:r>
            <a:r>
              <a:rPr lang="de-DE" altLang="de-DE" sz="2800" dirty="0">
                <a:cs typeface="Arial" charset="0"/>
              </a:rPr>
              <a:t>/ha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00225" y="2348880"/>
            <a:ext cx="20882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Example:</a:t>
            </a:r>
            <a:r>
              <a:rPr lang="en-US" altLang="de-DE" sz="2800" dirty="0"/>
              <a:t> 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55576" y="4497246"/>
            <a:ext cx="540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400" b="1" dirty="0">
                <a:solidFill>
                  <a:srgbClr val="FF0000"/>
                </a:solidFill>
              </a:rPr>
              <a:t>&gt; 40 % higher annual selection gain</a:t>
            </a:r>
            <a:r>
              <a:rPr lang="en-US" altLang="de-DE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18349" y="5229200"/>
            <a:ext cx="6907301" cy="1384995"/>
          </a:xfrm>
          <a:prstGeom prst="rect">
            <a:avLst/>
          </a:prstGeom>
          <a:ln w="76200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</a:rPr>
              <a:t>Cycle </a:t>
            </a:r>
            <a:r>
              <a:rPr lang="de-DE" altLang="de-DE" sz="2400" b="1" dirty="0" err="1">
                <a:cs typeface="Arial" charset="0"/>
              </a:rPr>
              <a:t>length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has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very</a:t>
            </a:r>
            <a:r>
              <a:rPr lang="de-DE" altLang="de-DE" sz="2400" b="1" dirty="0">
                <a:cs typeface="Arial" charset="0"/>
              </a:rPr>
              <a:t> strong </a:t>
            </a:r>
            <a:r>
              <a:rPr lang="de-DE" altLang="de-DE" sz="2400" b="1" dirty="0" err="1">
                <a:cs typeface="Arial" charset="0"/>
              </a:rPr>
              <a:t>effect</a:t>
            </a:r>
            <a:r>
              <a:rPr lang="de-DE" altLang="de-DE" sz="2400" b="1" dirty="0">
                <a:cs typeface="Arial" charset="0"/>
              </a:rPr>
              <a:t> on </a:t>
            </a:r>
            <a:r>
              <a:rPr lang="de-DE" altLang="de-DE" sz="2400" b="1" dirty="0" err="1">
                <a:cs typeface="Arial" charset="0"/>
              </a:rPr>
              <a:t>annual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selection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gain</a:t>
            </a:r>
            <a:r>
              <a:rPr lang="de-DE" altLang="de-DE" sz="2400" b="1" dirty="0"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cs typeface="Arial" charset="0"/>
                <a:sym typeface="Wingdings" panose="05000000000000000000" pitchFamily="2" charset="2"/>
              </a:rPr>
              <a:t></a:t>
            </a:r>
            <a:r>
              <a:rPr lang="de-DE" altLang="de-DE" sz="2400" b="1" dirty="0" err="1">
                <a:cs typeface="Arial" charset="0"/>
              </a:rPr>
              <a:t>You</a:t>
            </a:r>
            <a:r>
              <a:rPr lang="de-DE" altLang="de-DE" sz="2400" b="1" dirty="0">
                <a:cs typeface="Arial" charset="0"/>
              </a:rPr>
              <a:t> must </a:t>
            </a:r>
            <a:r>
              <a:rPr lang="de-DE" altLang="de-DE" sz="2400" b="1" dirty="0" err="1">
                <a:cs typeface="Arial" charset="0"/>
              </a:rPr>
              <a:t>be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faster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than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your</a:t>
            </a:r>
            <a:r>
              <a:rPr lang="de-DE" altLang="de-DE" sz="2400" b="1" dirty="0">
                <a:cs typeface="Arial" charset="0"/>
              </a:rPr>
              <a:t> </a:t>
            </a:r>
            <a:r>
              <a:rPr lang="de-DE" altLang="de-DE" sz="2400" b="1" dirty="0" err="1">
                <a:cs typeface="Arial" charset="0"/>
              </a:rPr>
              <a:t>competitor</a:t>
            </a:r>
            <a:r>
              <a:rPr lang="de-DE" altLang="de-DE" sz="2400" b="1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6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Experimental stations</a:t>
            </a:r>
          </a:p>
        </p:txBody>
      </p:sp>
      <p:pic>
        <p:nvPicPr>
          <p:cNvPr id="10" name="Picture 1"/>
          <p:cNvPicPr preferRelativeResize="0">
            <a:picLocks noChangeAspect="1" noChangeArrowheads="1"/>
          </p:cNvPicPr>
          <p:nvPr/>
        </p:nvPicPr>
        <p:blipFill>
          <a:blip r:embed="rId3" cstate="print"/>
          <a:srcRect l="35001" t="42505" r="42500" b="4364"/>
          <a:stretch>
            <a:fillRect/>
          </a:stretch>
        </p:blipFill>
        <p:spPr bwMode="auto">
          <a:xfrm>
            <a:off x="1043608" y="1052736"/>
            <a:ext cx="31146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Gerade Verbindung mit Pfeil 10"/>
          <p:cNvCxnSpPr/>
          <p:nvPr/>
        </p:nvCxnSpPr>
        <p:spPr>
          <a:xfrm flipH="1">
            <a:off x="3177208" y="2424336"/>
            <a:ext cx="14478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H="1" flipV="1">
            <a:off x="3405808" y="2957736"/>
            <a:ext cx="12192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 flipV="1">
            <a:off x="1500808" y="2805336"/>
            <a:ext cx="3124200" cy="9837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2796208" y="1814736"/>
            <a:ext cx="1752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21"/>
          <p:cNvSpPr txBox="1">
            <a:spLocks noChangeArrowheads="1"/>
          </p:cNvSpPr>
          <p:nvPr/>
        </p:nvSpPr>
        <p:spPr bwMode="auto">
          <a:xfrm>
            <a:off x="4778996" y="1622649"/>
            <a:ext cx="1691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Ihinger Hof</a:t>
            </a:r>
          </a:p>
        </p:txBody>
      </p:sp>
      <p:sp>
        <p:nvSpPr>
          <p:cNvPr id="16" name="Textfeld 22"/>
          <p:cNvSpPr txBox="1">
            <a:spLocks noChangeArrowheads="1"/>
          </p:cNvSpPr>
          <p:nvPr/>
        </p:nvSpPr>
        <p:spPr bwMode="auto">
          <a:xfrm>
            <a:off x="4740896" y="2102941"/>
            <a:ext cx="3406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Heidfeldhof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/Hohenheim</a:t>
            </a:r>
          </a:p>
        </p:txBody>
      </p:sp>
      <p:sp>
        <p:nvSpPr>
          <p:cNvPr id="17" name="Textfeld 23"/>
          <p:cNvSpPr txBox="1">
            <a:spLocks noChangeArrowheads="1"/>
          </p:cNvSpPr>
          <p:nvPr/>
        </p:nvSpPr>
        <p:spPr bwMode="auto">
          <a:xfrm>
            <a:off x="4777408" y="3039343"/>
            <a:ext cx="1710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>
                <a:latin typeface="Arial" pitchFamily="34" charset="0"/>
                <a:cs typeface="Arial" pitchFamily="34" charset="0"/>
              </a:rPr>
              <a:t>Lindenhöfe</a:t>
            </a:r>
          </a:p>
        </p:txBody>
      </p:sp>
      <p:sp>
        <p:nvSpPr>
          <p:cNvPr id="18" name="Textfeld 24"/>
          <p:cNvSpPr txBox="1">
            <a:spLocks noChangeArrowheads="1"/>
          </p:cNvSpPr>
          <p:nvPr/>
        </p:nvSpPr>
        <p:spPr bwMode="auto">
          <a:xfrm>
            <a:off x="4788024" y="3615407"/>
            <a:ext cx="1947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Eckartsweier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9512" y="5105464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 err="1"/>
              <a:t>Five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</a:rPr>
              <a:t>experimental </a:t>
            </a:r>
            <a:r>
              <a:rPr lang="de-DE" sz="2400" b="1" dirty="0" err="1">
                <a:solidFill>
                  <a:srgbClr val="339933"/>
                </a:solidFill>
              </a:rPr>
              <a:t>stations</a:t>
            </a:r>
            <a:r>
              <a:rPr lang="de-DE" sz="2400" dirty="0"/>
              <a:t> </a:t>
            </a:r>
            <a:r>
              <a:rPr lang="de-DE" sz="2400" dirty="0" err="1"/>
              <a:t>ensure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339933"/>
                </a:solidFill>
              </a:rPr>
              <a:t>high-quality </a:t>
            </a:r>
            <a:r>
              <a:rPr lang="de-DE" sz="2400" b="1" dirty="0" err="1">
                <a:solidFill>
                  <a:srgbClr val="339933"/>
                </a:solidFill>
              </a:rPr>
              <a:t>phenotyping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basis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science</a:t>
            </a:r>
            <a:endParaRPr lang="de-DE" sz="2400" dirty="0"/>
          </a:p>
        </p:txBody>
      </p:sp>
      <p:sp>
        <p:nvSpPr>
          <p:cNvPr id="20" name="Textfeld 22"/>
          <p:cNvSpPr txBox="1">
            <a:spLocks noChangeArrowheads="1"/>
          </p:cNvSpPr>
          <p:nvPr/>
        </p:nvSpPr>
        <p:spPr bwMode="auto">
          <a:xfrm>
            <a:off x="4751144" y="2564904"/>
            <a:ext cx="3493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dirty="0" err="1">
                <a:latin typeface="Arial" pitchFamily="34" charset="0"/>
                <a:cs typeface="Arial" pitchFamily="34" charset="0"/>
              </a:rPr>
              <a:t>Kleinhohenheim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/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organic</a:t>
            </a:r>
            <a:endParaRPr lang="de-DE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Gerade Verbindung mit Pfeil 20"/>
          <p:cNvCxnSpPr/>
          <p:nvPr/>
        </p:nvCxnSpPr>
        <p:spPr>
          <a:xfrm flipH="1" flipV="1">
            <a:off x="3177208" y="2472035"/>
            <a:ext cx="1538808" cy="3333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48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Source: </a:t>
            </a:r>
            <a:r>
              <a:rPr lang="de-DE" sz="2000" dirty="0" err="1"/>
              <a:t>Laidig</a:t>
            </a:r>
            <a:r>
              <a:rPr lang="de-DE" sz="2000" dirty="0"/>
              <a:t> et al. 2008 </a:t>
            </a:r>
          </a:p>
        </p:txBody>
      </p:sp>
    </p:spTree>
    <p:extLst>
      <p:ext uri="{BB962C8B-B14F-4D97-AF65-F5344CB8AC3E}">
        <p14:creationId xmlns:p14="http://schemas.microsoft.com/office/powerpoint/2010/main" val="1790668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32718" y="4632976"/>
            <a:ext cx="8278564" cy="1388312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/>
              <a:t>High variance due to </a:t>
            </a:r>
          </a:p>
          <a:p>
            <a:pPr eaLnBrk="1" hangingPunct="1"/>
            <a:r>
              <a:rPr lang="en-US" dirty="0"/>
              <a:t>genotype x year and </a:t>
            </a:r>
          </a:p>
          <a:p>
            <a:pPr eaLnBrk="1" hangingPunct="1"/>
            <a:r>
              <a:rPr lang="en-US" dirty="0"/>
              <a:t>genotype x year x location interaction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Variance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components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7572"/>
            <a:ext cx="7923188" cy="321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39920" y="6353115"/>
            <a:ext cx="315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Source: </a:t>
            </a:r>
            <a:r>
              <a:rPr lang="de-DE" sz="2000" dirty="0" err="1"/>
              <a:t>Laidig</a:t>
            </a:r>
            <a:r>
              <a:rPr lang="de-DE" sz="2000" dirty="0"/>
              <a:t> et al. 2008 </a:t>
            </a:r>
          </a:p>
        </p:txBody>
      </p:sp>
      <p:sp>
        <p:nvSpPr>
          <p:cNvPr id="8" name="Ellipse 7"/>
          <p:cNvSpPr/>
          <p:nvPr/>
        </p:nvSpPr>
        <p:spPr>
          <a:xfrm>
            <a:off x="5508104" y="1071585"/>
            <a:ext cx="2441335" cy="350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4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5646086" y="932191"/>
            <a:ext cx="3351864" cy="5592433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b="1" u="sng" dirty="0"/>
              <a:t>Further advantages of multiple year testing </a:t>
            </a:r>
          </a:p>
          <a:p>
            <a:pPr eaLnBrk="1" hangingPunct="1"/>
            <a:r>
              <a:rPr lang="en-US" dirty="0"/>
              <a:t>Disease resistance (natural occurring) </a:t>
            </a:r>
          </a:p>
          <a:p>
            <a:pPr eaLnBrk="1" hangingPunct="1"/>
            <a:r>
              <a:rPr lang="en-US" dirty="0"/>
              <a:t>Frost</a:t>
            </a:r>
          </a:p>
          <a:p>
            <a:pPr eaLnBrk="1" hangingPunct="1"/>
            <a:r>
              <a:rPr lang="en-US" dirty="0"/>
              <a:t>Drought, heat</a:t>
            </a:r>
          </a:p>
          <a:p>
            <a:pPr eaLnBrk="1" hangingPunct="1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Speed of the program is also a compromise between a maximum annual selection gain and a security of the results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Year 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large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effect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genotype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ranking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" y="1052736"/>
            <a:ext cx="5540617" cy="46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84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Compromise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necessary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800870" y="5023795"/>
            <a:ext cx="5472608" cy="954107"/>
          </a:xfrm>
          <a:prstGeom prst="rect">
            <a:avLst/>
          </a:prstGeom>
          <a:ln w="57150"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dirty="0"/>
              <a:t>Compromise necessary between theory and practice!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3528" y="908720"/>
            <a:ext cx="3999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de-DE" sz="2800" b="1" u="sng" dirty="0"/>
              <a:t>Annual selection gain</a:t>
            </a:r>
          </a:p>
        </p:txBody>
      </p: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95801"/>
              </p:ext>
            </p:extLst>
          </p:nvPr>
        </p:nvGraphicFramePr>
        <p:xfrm>
          <a:off x="1187624" y="1503229"/>
          <a:ext cx="27590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0" name="Formel" r:id="rId4" imgW="939600" imgH="241200" progId="Equation.3">
                  <p:embed/>
                </p:oleObj>
              </mc:Choice>
              <mc:Fallback>
                <p:oleObj name="Formel" r:id="rId4" imgW="939600" imgH="241200" progId="Equation.3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03229"/>
                        <a:ext cx="27590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 txBox="1">
            <a:spLocks noChangeArrowheads="1"/>
          </p:cNvSpPr>
          <p:nvPr/>
        </p:nvSpPr>
        <p:spPr bwMode="auto">
          <a:xfrm>
            <a:off x="325884" y="2223078"/>
            <a:ext cx="8422580" cy="2286042"/>
          </a:xfrm>
          <a:prstGeom prst="rect">
            <a:avLst/>
          </a:prstGeom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800" b="1" u="sng" kern="0" dirty="0">
                <a:sym typeface="Wingdings" panose="05000000000000000000" pitchFamily="2" charset="2"/>
              </a:rPr>
              <a:t>Annual selection gain is maximized by an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</a:t>
            </a:r>
            <a:r>
              <a:rPr lang="en-US" sz="2800" kern="0" dirty="0" err="1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			 reduction of Y</a:t>
            </a:r>
          </a:p>
          <a:p>
            <a:pPr eaLnBrk="1" hangingPunct="1"/>
            <a:r>
              <a:rPr lang="en-US" sz="2800" kern="0" dirty="0">
                <a:solidFill>
                  <a:schemeClr val="tx1"/>
                </a:solidFill>
                <a:sym typeface="Wingdings" panose="05000000000000000000" pitchFamily="2" charset="2"/>
              </a:rPr>
              <a:t>increase of h</a:t>
            </a:r>
          </a:p>
          <a:p>
            <a:pPr eaLnBrk="1" hangingPunct="1"/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increase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de-DE" altLang="de-DE" sz="2800" kern="0" dirty="0" err="1">
                <a:solidFill>
                  <a:schemeClr val="tx1"/>
                </a:solidFill>
                <a:cs typeface="Arial" charset="0"/>
              </a:rPr>
              <a:t>of</a:t>
            </a:r>
            <a:r>
              <a:rPr lang="de-DE" altLang="de-DE" sz="2800" kern="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l-GR" altLang="de-DE" sz="2800" i="1" kern="0" dirty="0">
                <a:solidFill>
                  <a:schemeClr val="tx1"/>
                </a:solidFill>
                <a:cs typeface="Arial" charset="0"/>
              </a:rPr>
              <a:t>σ</a:t>
            </a:r>
            <a:r>
              <a:rPr lang="de-DE" altLang="de-DE" sz="2800" i="1" kern="0" baseline="-25000" dirty="0">
                <a:solidFill>
                  <a:schemeClr val="tx1"/>
                </a:solidFill>
                <a:cs typeface="Arial" charset="0"/>
              </a:rPr>
              <a:t>y </a:t>
            </a:r>
            <a:endParaRPr lang="en-US" sz="2800" kern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eaLnBrk="1" hangingPunct="1"/>
            <a:endParaRPr lang="en-US" sz="2800" b="1" kern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1444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469900" y="900113"/>
            <a:ext cx="8278564" cy="1880815"/>
          </a:xfrm>
          <a:noFill/>
        </p:spPr>
        <p:txBody>
          <a:bodyPr/>
          <a:lstStyle/>
          <a:p>
            <a:pPr eaLnBrk="1" hangingPunct="1"/>
            <a:r>
              <a:rPr lang="en-US" dirty="0"/>
              <a:t>Open source software package R (</a:t>
            </a:r>
            <a:r>
              <a:rPr lang="en-US" b="1" u="sng" dirty="0">
                <a:solidFill>
                  <a:srgbClr val="0070C0"/>
                </a:solidFill>
              </a:rPr>
              <a:t>www.r-project.org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/>
              <a:t>Package </a:t>
            </a:r>
            <a:r>
              <a:rPr lang="en-US" dirty="0" err="1"/>
              <a:t>selectiongain</a:t>
            </a:r>
            <a:endParaRPr lang="en-US" dirty="0"/>
          </a:p>
          <a:p>
            <a:pPr eaLnBrk="1" hangingPunct="1"/>
            <a:r>
              <a:rPr lang="en-US" b="1" u="sng" dirty="0">
                <a:solidFill>
                  <a:srgbClr val="0070C0"/>
                </a:solidFill>
              </a:rPr>
              <a:t>https://cran.r-project.org/web/packages/selectiongain/index.html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R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„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“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50174" r="19677" b="38193"/>
          <a:stretch/>
        </p:blipFill>
        <p:spPr>
          <a:xfrm>
            <a:off x="611559" y="2644791"/>
            <a:ext cx="6532119" cy="418463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619672" y="5517232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873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Manual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62028" t="1988" r="12705" b="11839"/>
          <a:stretch/>
        </p:blipFill>
        <p:spPr>
          <a:xfrm>
            <a:off x="755576" y="800330"/>
            <a:ext cx="5472608" cy="58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21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Selectiongain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download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51800" r="27050" b="50000"/>
          <a:stretch/>
        </p:blipFill>
        <p:spPr>
          <a:xfrm>
            <a:off x="323528" y="870237"/>
            <a:ext cx="7704856" cy="5692201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419872" y="1052736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495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DH </a:t>
            </a:r>
            <a:r>
              <a:rPr lang="de-DE" sz="2000" dirty="0" err="1"/>
              <a:t>production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Nursery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traits</a:t>
            </a:r>
            <a:r>
              <a:rPr lang="de-DE" sz="2000" dirty="0"/>
              <a:t> not </a:t>
            </a:r>
            <a:r>
              <a:rPr lang="de-DE" sz="2000" dirty="0" err="1"/>
              <a:t>correlated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on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2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phenotypic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yield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2699792" y="5373216"/>
            <a:ext cx="615277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i="1" dirty="0" err="1"/>
              <a:t>N</a:t>
            </a:r>
            <a:r>
              <a:rPr lang="de-DE" sz="2000" i="1" baseline="-25000" dirty="0" err="1"/>
              <a:t>i</a:t>
            </a:r>
            <a:r>
              <a:rPr lang="de-DE" sz="2000" dirty="0"/>
              <a:t> , </a:t>
            </a:r>
            <a:r>
              <a:rPr lang="de-DE" sz="2000" i="1" dirty="0"/>
              <a:t>L</a:t>
            </a:r>
            <a:r>
              <a:rPr lang="de-DE" sz="2000" i="1" baseline="-25000" dirty="0"/>
              <a:t>i</a:t>
            </a:r>
            <a:r>
              <a:rPr lang="de-DE" sz="2000" dirty="0"/>
              <a:t> , </a:t>
            </a:r>
            <a:r>
              <a:rPr lang="de-DE" sz="2000" i="1" dirty="0" err="1"/>
              <a:t>R</a:t>
            </a:r>
            <a:r>
              <a:rPr lang="de-DE" sz="2000" i="1" baseline="-25000" dirty="0" err="1"/>
              <a:t>i</a:t>
            </a:r>
            <a:r>
              <a:rPr lang="de-DE" sz="2000" dirty="0"/>
              <a:t> , </a:t>
            </a:r>
            <a:r>
              <a:rPr lang="de-DE" sz="2000" i="1" dirty="0" err="1"/>
              <a:t>T</a:t>
            </a:r>
            <a:r>
              <a:rPr lang="de-DE" sz="2000" i="1" baseline="-25000" dirty="0" err="1"/>
              <a:t>i</a:t>
            </a:r>
            <a:r>
              <a:rPr lang="de-DE" sz="2000" i="1" baseline="-25000" dirty="0"/>
              <a:t> </a:t>
            </a:r>
            <a:r>
              <a:rPr lang="de-DE" sz="2000" dirty="0"/>
              <a:t>=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, </a:t>
            </a:r>
            <a:r>
              <a:rPr lang="de-DE" sz="2000" dirty="0" err="1"/>
              <a:t>locations</a:t>
            </a:r>
            <a:r>
              <a:rPr lang="de-DE" sz="2000" dirty="0"/>
              <a:t>, </a:t>
            </a:r>
            <a:r>
              <a:rPr lang="de-DE" sz="2000" dirty="0" err="1"/>
              <a:t>replications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testers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 in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i="1" dirty="0"/>
              <a:t>i </a:t>
            </a:r>
            <a:r>
              <a:rPr lang="de-DE" sz="2000" i="1" dirty="0">
                <a:sym typeface="Wingdings" panose="05000000000000000000" pitchFamily="2" charset="2"/>
              </a:rPr>
              <a:t> </a:t>
            </a:r>
            <a:r>
              <a:rPr lang="de-DE" sz="2000" i="1" dirty="0" err="1">
                <a:sym typeface="Wingdings" panose="05000000000000000000" pitchFamily="2" charset="2"/>
              </a:rPr>
              <a:t>optimized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234233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possible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?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scheme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DH </a:t>
            </a:r>
            <a:r>
              <a:rPr lang="de-DE" sz="2000" dirty="0" err="1"/>
              <a:t>production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Nursery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traits</a:t>
            </a:r>
            <a:r>
              <a:rPr lang="de-DE" sz="2000" dirty="0"/>
              <a:t> not </a:t>
            </a:r>
            <a:r>
              <a:rPr lang="de-DE" sz="2000" dirty="0" err="1"/>
              <a:t>correlated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on </a:t>
            </a:r>
            <a:r>
              <a:rPr lang="de-DE" sz="2000" dirty="0" err="1"/>
              <a:t>yield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2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phenotypic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on </a:t>
            </a:r>
            <a:r>
              <a:rPr lang="de-DE" sz="2000" dirty="0" err="1"/>
              <a:t>yield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2627784" y="3021920"/>
            <a:ext cx="6152776" cy="16312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Breeding</a:t>
            </a:r>
            <a:r>
              <a:rPr lang="de-DE" sz="2000" b="1" u="sng" dirty="0"/>
              <a:t> </a:t>
            </a:r>
            <a:r>
              <a:rPr lang="de-DE" sz="2000" b="1" u="sng" dirty="0" err="1"/>
              <a:t>scheme</a:t>
            </a:r>
            <a:r>
              <a:rPr lang="de-DE" sz="2000" u="sng" dirty="0"/>
              <a:t> - </a:t>
            </a:r>
            <a:r>
              <a:rPr lang="de-DE" sz="2000" b="1" u="sng" dirty="0" err="1"/>
              <a:t>modifications</a:t>
            </a:r>
            <a:endParaRPr lang="de-DE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switched</a:t>
            </a:r>
            <a:r>
              <a:rPr lang="de-DE" sz="2000" dirty="0"/>
              <a:t> 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/</a:t>
            </a:r>
            <a:r>
              <a:rPr lang="de-DE" sz="2000" dirty="0" err="1"/>
              <a:t>maximum</a:t>
            </a:r>
            <a:r>
              <a:rPr lang="de-DE" sz="2000" dirty="0"/>
              <a:t> </a:t>
            </a:r>
            <a:r>
              <a:rPr lang="de-DE" sz="2000" dirty="0" err="1"/>
              <a:t>numbers</a:t>
            </a:r>
            <a:r>
              <a:rPr lang="de-DE" sz="2000" dirty="0"/>
              <a:t> in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stages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N, L, R,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yes</a:t>
            </a:r>
            <a:r>
              <a:rPr lang="de-DE" sz="2000" dirty="0">
                <a:sym typeface="Wingdings" panose="05000000000000000000" pitchFamily="2" charset="2"/>
              </a:rPr>
              <a:t>/</a:t>
            </a:r>
            <a:r>
              <a:rPr lang="de-DE" sz="2000" dirty="0" err="1">
                <a:sym typeface="Wingdings" panose="05000000000000000000" pitchFamily="2" charset="2"/>
              </a:rPr>
              <a:t>no</a:t>
            </a:r>
            <a:endParaRPr lang="de-DE" sz="2000" dirty="0"/>
          </a:p>
        </p:txBody>
      </p:sp>
      <p:sp>
        <p:nvSpPr>
          <p:cNvPr id="2" name="Multiplizieren 1"/>
          <p:cNvSpPr/>
          <p:nvPr/>
        </p:nvSpPr>
        <p:spPr>
          <a:xfrm>
            <a:off x="827584" y="2492896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Multiplizieren 10"/>
          <p:cNvSpPr/>
          <p:nvPr/>
        </p:nvSpPr>
        <p:spPr>
          <a:xfrm>
            <a:off x="827584" y="38831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zieren 11"/>
          <p:cNvSpPr/>
          <p:nvPr/>
        </p:nvSpPr>
        <p:spPr>
          <a:xfrm>
            <a:off x="827584" y="4459184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zieren 12"/>
          <p:cNvSpPr/>
          <p:nvPr/>
        </p:nvSpPr>
        <p:spPr>
          <a:xfrm>
            <a:off x="827584" y="503524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Multiplizieren 13"/>
          <p:cNvSpPr/>
          <p:nvPr/>
        </p:nvSpPr>
        <p:spPr>
          <a:xfrm>
            <a:off x="827584" y="568332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511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59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Budget &amp;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Costs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74315" y="3356992"/>
            <a:ext cx="6152776" cy="26776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Costs</a:t>
            </a:r>
            <a:r>
              <a:rPr lang="de-DE" sz="2400" b="1" u="sng" dirty="0"/>
              <a:t> </a:t>
            </a:r>
            <a:r>
              <a:rPr lang="de-DE" sz="2400" b="1" u="sng" dirty="0" err="1"/>
              <a:t>for</a:t>
            </a:r>
            <a:r>
              <a:rPr lang="de-DE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DH </a:t>
            </a:r>
            <a:r>
              <a:rPr lang="de-DE" sz="2400" dirty="0" err="1"/>
              <a:t>production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Nursery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production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Field </a:t>
            </a:r>
            <a:r>
              <a:rPr lang="de-DE" sz="2400" dirty="0" err="1"/>
              <a:t>plot</a:t>
            </a:r>
            <a:r>
              <a:rPr lang="de-DE" sz="2400" dirty="0"/>
              <a:t>,….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All „</a:t>
            </a:r>
            <a:r>
              <a:rPr lang="de-DE" sz="2400" dirty="0" err="1">
                <a:sym typeface="Wingdings" panose="05000000000000000000" pitchFamily="2" charset="2"/>
              </a:rPr>
              <a:t>redefined</a:t>
            </a:r>
            <a:r>
              <a:rPr lang="de-DE" sz="2400" dirty="0">
                <a:sym typeface="Wingdings" panose="05000000000000000000" pitchFamily="2" charset="2"/>
              </a:rPr>
              <a:t>“ in </a:t>
            </a:r>
            <a:r>
              <a:rPr lang="de-DE" sz="2400" dirty="0" err="1">
                <a:sym typeface="Wingdings" panose="05000000000000000000" pitchFamily="2" charset="2"/>
              </a:rPr>
              <a:t>field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plot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equivalents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𝐵𝑢𝑑𝑔𝑒𝑡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𝐷𝐻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𝑛𝑢𝑟𝑠𝑒𝑟𝑦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𝐺𝑒𝑛𝑜𝑡𝑦𝑝𝑖𝑛𝑔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de-DE" sz="2400" b="0" i="1" baseline="-25000" smtClean="0"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𝐻𝑦𝑏𝑟𝑖𝑑𝑠𝑒𝑒𝑑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𝐶𝑜𝑠𝑡𝑇𝑒𝑠𝑡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980728"/>
                <a:ext cx="6730205" cy="2083006"/>
              </a:xfrm>
              <a:prstGeom prst="rect">
                <a:avLst/>
              </a:prstGeom>
              <a:blipFill>
                <a:blip r:embed="rId4"/>
                <a:stretch>
                  <a:fillRect b="-14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State Plant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Institute (LSA)</a:t>
            </a:r>
          </a:p>
        </p:txBody>
      </p:sp>
      <p:sp>
        <p:nvSpPr>
          <p:cNvPr id="83" name="Rectangle 6"/>
          <p:cNvSpPr txBox="1">
            <a:spLocks noChangeArrowheads="1"/>
          </p:cNvSpPr>
          <p:nvPr/>
        </p:nvSpPr>
        <p:spPr bwMode="auto">
          <a:xfrm>
            <a:off x="250825" y="1052636"/>
            <a:ext cx="8713788" cy="48966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Six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scientists</a:t>
            </a:r>
            <a:r>
              <a:rPr lang="en-US" sz="2600" dirty="0">
                <a:latin typeface="Arial" pitchFamily="34" charset="0"/>
              </a:rPr>
              <a:t> with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broad</a:t>
            </a:r>
            <a:r>
              <a:rPr lang="en-US" sz="2600" dirty="0">
                <a:latin typeface="Arial" pitchFamily="34" charset="0"/>
              </a:rPr>
              <a:t> range of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expertise,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PhD and PostDocs (from agronomy, bioinformatics, mathematics)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Experienced </a:t>
            </a:r>
            <a:r>
              <a:rPr lang="en-US" sz="2600" b="1" dirty="0">
                <a:solidFill>
                  <a:srgbClr val="339933"/>
                </a:solidFill>
                <a:latin typeface="Arial" pitchFamily="34" charset="0"/>
              </a:rPr>
              <a:t>technical staff</a:t>
            </a:r>
            <a:r>
              <a:rPr lang="en-US" sz="2600" dirty="0">
                <a:latin typeface="Arial" pitchFamily="34" charset="0"/>
              </a:rPr>
              <a:t> (&gt;20) with phenotyping facilities, green houses, climate chambers, biotechlab,…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dirty="0">
                <a:latin typeface="Arial" pitchFamily="34" charset="0"/>
              </a:rPr>
              <a:t>~ 20 peer-reviewed </a:t>
            </a:r>
            <a:r>
              <a:rPr lang="en-US" sz="2600" b="1" dirty="0">
                <a:solidFill>
                  <a:srgbClr val="008A00"/>
                </a:solidFill>
                <a:latin typeface="Arial" pitchFamily="34" charset="0"/>
              </a:rPr>
              <a:t>publications</a:t>
            </a:r>
            <a:r>
              <a:rPr lang="en-US" sz="2600" dirty="0">
                <a:latin typeface="Arial" pitchFamily="34" charset="0"/>
              </a:rPr>
              <a:t> per year in leading international journals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latin typeface="+mn-lt"/>
              </a:rPr>
              <a:t>~ 1.800.000€ extramural </a:t>
            </a:r>
            <a:r>
              <a:rPr lang="en-US" sz="2600" b="1" dirty="0">
                <a:solidFill>
                  <a:srgbClr val="008A00"/>
                </a:solidFill>
                <a:latin typeface="+mn-lt"/>
              </a:rPr>
              <a:t>grants</a:t>
            </a:r>
            <a:r>
              <a:rPr lang="en-US" sz="2600" dirty="0">
                <a:latin typeface="+mn-lt"/>
              </a:rPr>
              <a:t> per year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b="1" dirty="0" err="1">
                <a:solidFill>
                  <a:srgbClr val="339933"/>
                </a:solidFill>
              </a:rPr>
              <a:t>C</a:t>
            </a:r>
            <a:r>
              <a:rPr lang="en-US" sz="2600" b="1" dirty="0" err="1">
                <a:solidFill>
                  <a:srgbClr val="008A00"/>
                </a:solidFill>
              </a:rPr>
              <a:t>ooperations</a:t>
            </a:r>
            <a:r>
              <a:rPr lang="en-US" sz="2600" b="1" dirty="0">
                <a:solidFill>
                  <a:srgbClr val="008A00"/>
                </a:solidFill>
              </a:rPr>
              <a:t> </a:t>
            </a:r>
            <a:r>
              <a:rPr lang="en-US" sz="2600" dirty="0"/>
              <a:t>with leading international </a:t>
            </a:r>
            <a:r>
              <a:rPr lang="en-US" sz="2600" b="1" dirty="0">
                <a:solidFill>
                  <a:srgbClr val="008A00"/>
                </a:solidFill>
              </a:rPr>
              <a:t>agricultural research centers </a:t>
            </a:r>
            <a:r>
              <a:rPr lang="en-US" sz="2600" dirty="0"/>
              <a:t>(</a:t>
            </a:r>
            <a:r>
              <a:rPr lang="en-US" sz="2600" i="1" dirty="0"/>
              <a:t>e.g.</a:t>
            </a:r>
            <a:r>
              <a:rPr lang="en-US" sz="2600" dirty="0"/>
              <a:t> CAAS, CIMMYT, INRA, ACPFG, NIAB)</a:t>
            </a:r>
          </a:p>
          <a:p>
            <a:pPr marL="533400" indent="-5334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9060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sz="2000" b="1" u="sng" dirty="0"/>
                  <a:t>We </a:t>
                </a:r>
                <a:r>
                  <a:rPr lang="de-DE" sz="2000" b="1" u="sng" dirty="0" err="1"/>
                  <a:t>assume</a:t>
                </a:r>
                <a:r>
                  <a:rPr lang="de-DE" sz="2000" u="sng" dirty="0"/>
                  <a:t>:</a:t>
                </a:r>
              </a:p>
              <a:p>
                <a:r>
                  <a:rPr lang="de-DE" sz="2000" dirty="0" err="1"/>
                  <a:t>Nursery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selection</a:t>
                </a:r>
                <a:r>
                  <a:rPr lang="de-DE" sz="2000" dirty="0"/>
                  <a:t> on </a:t>
                </a:r>
                <a:r>
                  <a:rPr lang="de-DE" sz="2000" dirty="0" err="1"/>
                  <a:t>traits</a:t>
                </a:r>
                <a:r>
                  <a:rPr lang="de-DE" sz="2000" dirty="0"/>
                  <a:t> not </a:t>
                </a:r>
                <a:r>
                  <a:rPr lang="de-DE" sz="2000" dirty="0" err="1"/>
                  <a:t>correlated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yield</a:t>
                </a:r>
                <a:r>
                  <a:rPr lang="de-DE" sz="2000" dirty="0"/>
                  <a:t> (e.g. </a:t>
                </a:r>
                <a:r>
                  <a:rPr lang="de-DE" sz="2000" dirty="0" err="1"/>
                  <a:t>lodging</a:t>
                </a:r>
                <a:r>
                  <a:rPr lang="de-DE" sz="2000" dirty="0"/>
                  <a:t>, </a:t>
                </a:r>
                <a:r>
                  <a:rPr lang="de-DE" sz="2000" dirty="0" err="1"/>
                  <a:t>leaf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rust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resistance</a:t>
                </a:r>
                <a:r>
                  <a:rPr lang="de-DE" sz="2000" dirty="0"/>
                  <a:t>, SDS,…)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will not </a:t>
                </a:r>
                <a:r>
                  <a:rPr lang="de-DE" sz="2000" dirty="0" err="1">
                    <a:sym typeface="Wingdings" panose="05000000000000000000" pitchFamily="2" charset="2"/>
                  </a:rPr>
                  <a:t>impact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the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gain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formula</a:t>
                </a:r>
                <a:endParaRPr lang="de-DE" sz="20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: </a:t>
                </a:r>
                <a:r>
                  <a:rPr lang="de-DE" sz="2000" dirty="0" err="1">
                    <a:sym typeface="Wingdings" panose="05000000000000000000" pitchFamily="2" charset="2"/>
                  </a:rPr>
                  <a:t>costs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money</a:t>
                </a:r>
                <a:r>
                  <a:rPr lang="de-DE" sz="2000" dirty="0">
                    <a:sym typeface="Wingdings" panose="05000000000000000000" pitchFamily="2" charset="2"/>
                  </a:rPr>
                  <a:t> (</a:t>
                </a:r>
                <a:r>
                  <a:rPr lang="de-DE" sz="2000" dirty="0" err="1">
                    <a:sym typeface="Wingdings" panose="05000000000000000000" pitchFamily="2" charset="2"/>
                  </a:rPr>
                  <a:t>budget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impact</a:t>
                </a:r>
                <a:r>
                  <a:rPr lang="de-DE" sz="2000" dirty="0">
                    <a:sym typeface="Wingdings" panose="05000000000000000000" pitchFamily="2" charset="2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Affects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number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of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test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lines</a:t>
                </a:r>
                <a:endParaRPr lang="de-DE" sz="20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de-DE" sz="2000" dirty="0" err="1">
                    <a:sym typeface="Wingdings" panose="05000000000000000000" pitchFamily="2" charset="2"/>
                  </a:rPr>
                  <a:t>Nursery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selection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intensity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is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:r>
                  <a:rPr lang="de-DE" sz="2000" dirty="0" err="1">
                    <a:sym typeface="Wingdings" panose="05000000000000000000" pitchFamily="2" charset="2"/>
                  </a:rPr>
                  <a:t>predefined</a:t>
                </a:r>
                <a:r>
                  <a:rPr lang="de-DE" sz="2000" dirty="0">
                    <a:sym typeface="Wingdings" panose="05000000000000000000" pitchFamily="2" charset="2"/>
                  </a:rPr>
                  <a:t>  ( not </a:t>
                </a:r>
                <a:r>
                  <a:rPr lang="de-DE" sz="2000" dirty="0" err="1">
                    <a:sym typeface="Wingdings" panose="05000000000000000000" pitchFamily="2" charset="2"/>
                  </a:rPr>
                  <a:t>optimized</a:t>
                </a:r>
                <a:r>
                  <a:rPr lang="de-DE" sz="2000" dirty="0">
                    <a:sym typeface="Wingdings" panose="05000000000000000000" pitchFamily="2" charset="2"/>
                  </a:rPr>
                  <a:t>!) </a:t>
                </a:r>
                <a:r>
                  <a:rPr lang="de-DE" sz="2000" dirty="0" err="1">
                    <a:sym typeface="Wingdings" panose="05000000000000000000" pitchFamily="2" charset="2"/>
                  </a:rPr>
                  <a:t>as</a:t>
                </a:r>
                <a:r>
                  <a:rPr lang="de-DE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908720"/>
                <a:ext cx="6152776" cy="3028201"/>
              </a:xfrm>
              <a:prstGeom prst="rect">
                <a:avLst/>
              </a:prstGeom>
              <a:blipFill>
                <a:blip r:embed="rId4"/>
                <a:stretch>
                  <a:fillRect l="-790" t="-39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96" y="4268287"/>
            <a:ext cx="1734469" cy="2312625"/>
          </a:xfrm>
          <a:prstGeom prst="rect">
            <a:avLst/>
          </a:prstGeom>
        </p:spPr>
      </p:pic>
      <p:pic>
        <p:nvPicPr>
          <p:cNvPr id="11" name="Picture 6" descr="F:\IMAG05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545375"/>
            <a:ext cx="2936986" cy="175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251520" y="2348880"/>
            <a:ext cx="216024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33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First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627784" y="908720"/>
            <a:ext cx="6152776" cy="1323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u="sng" dirty="0" err="1"/>
              <a:t>We</a:t>
            </a:r>
            <a:r>
              <a:rPr lang="de-DE" sz="2000" b="1" u="sng" dirty="0"/>
              <a:t> </a:t>
            </a:r>
            <a:r>
              <a:rPr lang="de-DE" sz="2000" b="1" u="sng" dirty="0" err="1"/>
              <a:t>define</a:t>
            </a:r>
            <a:r>
              <a:rPr lang="de-DE" sz="2000" b="1" u="sng" dirty="0"/>
              <a:t> </a:t>
            </a:r>
            <a:r>
              <a:rPr lang="de-DE" sz="2000" b="1" u="sng" dirty="0" err="1"/>
              <a:t>basics</a:t>
            </a:r>
            <a:r>
              <a:rPr lang="de-DE" sz="20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Budget (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crossing</a:t>
            </a:r>
            <a:r>
              <a:rPr lang="de-DE" sz="2000" dirty="0"/>
              <a:t>,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development</a:t>
            </a:r>
            <a:r>
              <a:rPr lang="de-DE" sz="2000" dirty="0"/>
              <a:t>, GS,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tests</a:t>
            </a:r>
            <a:r>
              <a:rPr lang="de-DE" sz="2000" dirty="0"/>
              <a:t>) in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  <a:r>
              <a:rPr lang="de-DE" sz="2000" dirty="0" err="1"/>
              <a:t>plot</a:t>
            </a:r>
            <a:r>
              <a:rPr lang="de-DE" sz="2000" dirty="0"/>
              <a:t> </a:t>
            </a:r>
            <a:r>
              <a:rPr lang="de-DE" sz="2000" dirty="0" err="1"/>
              <a:t>equivalents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Crop</a:t>
            </a:r>
            <a:r>
              <a:rPr lang="de-DE" sz="2000" dirty="0"/>
              <a:t> &amp; </a:t>
            </a:r>
            <a:r>
              <a:rPr lang="de-DE" sz="2000" dirty="0" err="1"/>
              <a:t>Trait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select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variance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components</a:t>
            </a:r>
            <a:endParaRPr lang="de-DE" sz="2000" dirty="0"/>
          </a:p>
        </p:txBody>
      </p:sp>
      <p:sp>
        <p:nvSpPr>
          <p:cNvPr id="2" name="Rechteck 1"/>
          <p:cNvSpPr/>
          <p:nvPr/>
        </p:nvSpPr>
        <p:spPr>
          <a:xfrm>
            <a:off x="251520" y="2420888"/>
            <a:ext cx="2304256" cy="4103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 descr="normdistlowN2bearb"/>
          <p:cNvPicPr>
            <a:picLocks noChangeAspect="1" noChangeArrowheads="1"/>
          </p:cNvPicPr>
          <p:nvPr/>
        </p:nvPicPr>
        <p:blipFill>
          <a:blip r:embed="rId5" cstate="print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74280"/>
            <a:ext cx="3511000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75994"/>
              </p:ext>
            </p:extLst>
          </p:nvPr>
        </p:nvGraphicFramePr>
        <p:xfrm>
          <a:off x="3837742" y="2444826"/>
          <a:ext cx="5126746" cy="122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9" name="Formel" r:id="rId6" imgW="3251160" imgH="774360" progId="Equation.3">
                  <p:embed/>
                </p:oleObj>
              </mc:Choice>
              <mc:Fallback>
                <p:oleObj name="Formel" r:id="rId6" imgW="3251160" imgH="774360" progId="Equation.3">
                  <p:embed/>
                  <p:pic>
                    <p:nvPicPr>
                      <p:cNvPr id="12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7742" y="2444826"/>
                        <a:ext cx="5126746" cy="1224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3911650" y="3829990"/>
            <a:ext cx="5052838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GCA </a:t>
            </a:r>
            <a:r>
              <a:rPr lang="de-DE" sz="2000" dirty="0"/>
              <a:t>= GCA </a:t>
            </a:r>
            <a:r>
              <a:rPr lang="de-DE" sz="2000" dirty="0" err="1"/>
              <a:t>variance</a:t>
            </a:r>
            <a:r>
              <a:rPr lang="de-DE" sz="2000" dirty="0"/>
              <a:t>;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SCA </a:t>
            </a:r>
            <a:r>
              <a:rPr lang="de-DE" sz="2000" dirty="0"/>
              <a:t>= SCA </a:t>
            </a:r>
            <a:r>
              <a:rPr lang="de-DE" sz="2000" dirty="0" err="1"/>
              <a:t>variance</a:t>
            </a:r>
            <a:r>
              <a:rPr lang="de-DE" sz="2000" dirty="0"/>
              <a:t> 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P </a:t>
            </a:r>
            <a:r>
              <a:rPr lang="de-DE" sz="2000" dirty="0"/>
              <a:t>= </a:t>
            </a:r>
            <a:r>
              <a:rPr lang="de-DE" sz="2000" dirty="0" err="1"/>
              <a:t>phenotyp</a:t>
            </a:r>
            <a:r>
              <a:rPr lang="de-DE" sz="2000" dirty="0"/>
              <a:t>. </a:t>
            </a:r>
            <a:r>
              <a:rPr lang="de-DE" sz="2000" dirty="0" err="1"/>
              <a:t>variance</a:t>
            </a:r>
            <a:r>
              <a:rPr lang="de-DE" sz="2000" dirty="0"/>
              <a:t>,</a:t>
            </a:r>
            <a:r>
              <a:rPr lang="el-GR" sz="2000" dirty="0"/>
              <a:t> σ</a:t>
            </a:r>
            <a:r>
              <a:rPr lang="de-DE" sz="2000" dirty="0"/>
              <a:t>²</a:t>
            </a:r>
            <a:r>
              <a:rPr lang="de-DE" sz="2000" baseline="-25000" dirty="0"/>
              <a:t>GCAx… </a:t>
            </a:r>
            <a:r>
              <a:rPr lang="de-DE" sz="2000" dirty="0"/>
              <a:t>= </a:t>
            </a:r>
            <a:r>
              <a:rPr lang="de-DE" sz="2000" dirty="0" err="1"/>
              <a:t>variance</a:t>
            </a:r>
            <a:r>
              <a:rPr lang="de-DE" sz="2000" dirty="0"/>
              <a:t> due </a:t>
            </a:r>
            <a:r>
              <a:rPr lang="de-DE" sz="2000" dirty="0" err="1"/>
              <a:t>to</a:t>
            </a:r>
            <a:r>
              <a:rPr lang="de-DE" sz="2000" dirty="0"/>
              <a:t> Genotyp-environment - </a:t>
            </a:r>
            <a:r>
              <a:rPr lang="de-DE" sz="2000" dirty="0" err="1"/>
              <a:t>interaction</a:t>
            </a:r>
            <a:r>
              <a:rPr lang="de-DE" sz="2000" dirty="0"/>
              <a:t>; </a:t>
            </a:r>
            <a:r>
              <a:rPr lang="el-GR" sz="2000" dirty="0"/>
              <a:t>σ</a:t>
            </a:r>
            <a:r>
              <a:rPr lang="de-DE" sz="2000" dirty="0"/>
              <a:t>²</a:t>
            </a:r>
            <a:r>
              <a:rPr lang="de-DE" sz="2000" baseline="-25000" dirty="0"/>
              <a:t>e </a:t>
            </a:r>
            <a:r>
              <a:rPr lang="de-DE" sz="2000" dirty="0"/>
              <a:t>= </a:t>
            </a:r>
            <a:r>
              <a:rPr lang="de-DE" sz="2000" dirty="0" err="1"/>
              <a:t>error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r>
              <a:rPr lang="de-DE" sz="2000" dirty="0"/>
              <a:t> 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 </a:t>
            </a:r>
            <a:r>
              <a:rPr lang="de-DE" sz="2000" b="1" dirty="0" err="1">
                <a:solidFill>
                  <a:srgbClr val="339933"/>
                </a:solidFill>
                <a:sym typeface="Wingdings" pitchFamily="2" charset="2"/>
              </a:rPr>
              <a:t>estimated</a:t>
            </a:r>
            <a:r>
              <a:rPr lang="de-DE" sz="2000" b="1" dirty="0">
                <a:solidFill>
                  <a:srgbClr val="339933"/>
                </a:solidFill>
                <a:sym typeface="Wingdings" pitchFamily="2" charset="2"/>
              </a:rPr>
              <a:t> via ANOVA</a:t>
            </a:r>
            <a:endParaRPr lang="de-DE" sz="2000" b="1" baseline="-25000" dirty="0">
              <a:solidFill>
                <a:srgbClr val="339933"/>
              </a:solidFill>
            </a:endParaRPr>
          </a:p>
        </p:txBody>
      </p:sp>
      <p:sp>
        <p:nvSpPr>
          <p:cNvPr id="4" name="Pfeil nach unten 3"/>
          <p:cNvSpPr/>
          <p:nvPr/>
        </p:nvSpPr>
        <p:spPr>
          <a:xfrm rot="2463786">
            <a:off x="2377918" y="2512683"/>
            <a:ext cx="648072" cy="984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Getting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started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0070C0"/>
                </a:solidFill>
              </a:rPr>
              <a:t>library</a:t>
            </a:r>
            <a:r>
              <a:rPr lang="de-DE" sz="2400" dirty="0"/>
              <a:t>(</a:t>
            </a:r>
            <a:r>
              <a:rPr lang="de-DE" sz="2400" dirty="0" err="1"/>
              <a:t>selectiongain</a:t>
            </a:r>
            <a:r>
              <a:rPr lang="de-DE" sz="2400" dirty="0"/>
              <a:t>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load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package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sessionInfo</a:t>
            </a:r>
            <a:r>
              <a:rPr lang="de-DE" sz="2400" dirty="0"/>
              <a:t>() </a:t>
            </a:r>
            <a:r>
              <a:rPr lang="de-DE" sz="2400" dirty="0">
                <a:sym typeface="Wingdings" panose="05000000000000000000" pitchFamily="2" charset="2"/>
              </a:rPr>
              <a:t> Info on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version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you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u="sng" dirty="0" err="1"/>
              <a:t>Important</a:t>
            </a:r>
            <a:r>
              <a:rPr lang="de-DE" sz="2400" b="1" u="sng" dirty="0"/>
              <a:t> </a:t>
            </a:r>
            <a:r>
              <a:rPr lang="de-DE" sz="2400" b="1" u="sng" dirty="0" err="1"/>
              <a:t>input</a:t>
            </a:r>
            <a:r>
              <a:rPr lang="de-DE" sz="2400" b="1" u="sng" dirty="0"/>
              <a:t> </a:t>
            </a:r>
            <a:r>
              <a:rPr lang="de-DE" sz="2400" b="1" u="sng" dirty="0" err="1"/>
              <a:t>parameters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Budget = in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 </a:t>
            </a:r>
            <a:r>
              <a:rPr lang="de-DE" sz="2400" dirty="0" err="1"/>
              <a:t>eqivalents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VCGCAandError</a:t>
            </a:r>
            <a:r>
              <a:rPr lang="de-DE" sz="2400" dirty="0"/>
              <a:t> = </a:t>
            </a:r>
          </a:p>
          <a:p>
            <a:r>
              <a:rPr lang="de-DE" sz="2400" dirty="0"/>
              <a:t>    c(GCA,GCA*</a:t>
            </a:r>
            <a:r>
              <a:rPr lang="de-DE" sz="2400" dirty="0" err="1"/>
              <a:t>loc</a:t>
            </a:r>
            <a:r>
              <a:rPr lang="de-DE" sz="2400" dirty="0"/>
              <a:t>, GCA*</a:t>
            </a:r>
            <a:r>
              <a:rPr lang="de-DE" sz="2400" dirty="0" err="1"/>
              <a:t>year</a:t>
            </a:r>
            <a:r>
              <a:rPr lang="de-DE" sz="2400" dirty="0"/>
              <a:t>, GCA*</a:t>
            </a:r>
            <a:r>
              <a:rPr lang="de-DE" sz="2400" dirty="0" err="1"/>
              <a:t>loc</a:t>
            </a:r>
            <a:r>
              <a:rPr lang="de-DE" sz="2400" dirty="0"/>
              <a:t>*</a:t>
            </a:r>
            <a:r>
              <a:rPr lang="de-DE" sz="2400" dirty="0" err="1"/>
              <a:t>year</a:t>
            </a:r>
            <a:r>
              <a:rPr lang="de-DE" sz="2400" dirty="0"/>
              <a:t>, </a:t>
            </a:r>
            <a:r>
              <a:rPr lang="de-DE" sz="2400" dirty="0" err="1"/>
              <a:t>error</a:t>
            </a:r>
            <a:r>
              <a:rPr lang="de-DE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 = c(SCA, SCA*</a:t>
            </a:r>
            <a:r>
              <a:rPr lang="de-DE" sz="2400" dirty="0" err="1"/>
              <a:t>loc</a:t>
            </a:r>
            <a:r>
              <a:rPr lang="de-DE" sz="2400" dirty="0"/>
              <a:t>, SCA*</a:t>
            </a:r>
            <a:r>
              <a:rPr lang="de-DE" sz="2400" dirty="0" err="1"/>
              <a:t>year</a:t>
            </a:r>
            <a:r>
              <a:rPr lang="de-DE" sz="2400" dirty="0"/>
              <a:t>, SCA*</a:t>
            </a:r>
            <a:r>
              <a:rPr lang="de-DE" sz="2400" dirty="0" err="1"/>
              <a:t>loc</a:t>
            </a:r>
            <a:r>
              <a:rPr lang="de-DE" sz="2400" dirty="0"/>
              <a:t>*</a:t>
            </a:r>
            <a:r>
              <a:rPr lang="de-DE" sz="2400" dirty="0" err="1"/>
              <a:t>year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b="1" u="sng" dirty="0" err="1"/>
              <a:t>Example</a:t>
            </a:r>
            <a:r>
              <a:rPr lang="de-DE" sz="2400" b="1" u="sng" dirty="0"/>
              <a:t> </a:t>
            </a:r>
            <a:r>
              <a:rPr lang="de-DE" sz="2400" b="1" u="sng" dirty="0" err="1"/>
              <a:t>for</a:t>
            </a:r>
            <a:r>
              <a:rPr lang="de-DE" sz="2400" b="1" u="sng" dirty="0"/>
              <a:t> hybrid </a:t>
            </a:r>
            <a:r>
              <a:rPr lang="de-DE" sz="2400" b="1" u="sng" dirty="0" err="1"/>
              <a:t>wheat</a:t>
            </a:r>
            <a:r>
              <a:rPr lang="de-DE" sz="2400" b="1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Budget =10 000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VCGCAandError</a:t>
            </a:r>
            <a:r>
              <a:rPr lang="de-DE" sz="2400" dirty="0"/>
              <a:t>=c(5.7, 5.19, 0, 0, 24.37)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VCSCA=c(1.88, 2.94, 0,0)</a:t>
            </a:r>
          </a:p>
        </p:txBody>
      </p:sp>
    </p:spTree>
    <p:extLst>
      <p:ext uri="{BB962C8B-B14F-4D97-AF65-F5344CB8AC3E}">
        <p14:creationId xmlns:p14="http://schemas.microsoft.com/office/powerpoint/2010/main" val="709400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Second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395536" y="944515"/>
            <a:ext cx="1872208" cy="550938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483768" y="970154"/>
            <a:ext cx="6370166" cy="2308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We</a:t>
            </a:r>
            <a:r>
              <a:rPr lang="de-DE" sz="2400" b="1" u="sng" dirty="0"/>
              <a:t> </a:t>
            </a:r>
            <a:r>
              <a:rPr lang="de-DE" sz="2400" b="1" u="sng" dirty="0" err="1"/>
              <a:t>define</a:t>
            </a:r>
            <a:r>
              <a:rPr lang="de-DE" sz="2400" b="1" u="sng" dirty="0"/>
              <a:t> </a:t>
            </a:r>
            <a:r>
              <a:rPr lang="de-DE" sz="2400" b="1" u="sng" dirty="0" err="1"/>
              <a:t>breeding</a:t>
            </a:r>
            <a:r>
              <a:rPr lang="de-DE" sz="2400" b="1" u="sng" dirty="0"/>
              <a:t> </a:t>
            </a:r>
            <a:r>
              <a:rPr lang="de-DE" sz="2400" b="1" u="sng" dirty="0" err="1"/>
              <a:t>operations</a:t>
            </a:r>
            <a:r>
              <a:rPr lang="de-DE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nursery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GS: </a:t>
            </a:r>
            <a:r>
              <a:rPr lang="de-DE" sz="2400" dirty="0" err="1"/>
              <a:t>yes</a:t>
            </a:r>
            <a:r>
              <a:rPr lang="de-DE" sz="2400" dirty="0"/>
              <a:t>/</a:t>
            </a:r>
            <a:r>
              <a:rPr lang="de-DE" sz="2400" dirty="0" err="1"/>
              <a:t>no</a:t>
            </a:r>
            <a:r>
              <a:rPr lang="de-DE" sz="2400" dirty="0"/>
              <a:t>; </a:t>
            </a:r>
            <a:r>
              <a:rPr lang="de-DE" sz="2400" dirty="0" err="1"/>
              <a:t>predictive</a:t>
            </a:r>
            <a:r>
              <a:rPr lang="de-DE" sz="2400" dirty="0"/>
              <a:t> </a:t>
            </a:r>
            <a:r>
              <a:rPr lang="de-DE" sz="2400" dirty="0" err="1"/>
              <a:t>ability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stages</a:t>
            </a:r>
            <a:r>
              <a:rPr lang="de-DE" sz="2400" dirty="0"/>
              <a:t> in </a:t>
            </a:r>
            <a:r>
              <a:rPr lang="de-DE" sz="2400" dirty="0" err="1"/>
              <a:t>field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Maximum </a:t>
            </a:r>
            <a:r>
              <a:rPr lang="de-DE" sz="2400" dirty="0" err="1"/>
              <a:t>numbers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testers</a:t>
            </a:r>
            <a:r>
              <a:rPr lang="de-DE" sz="2400" dirty="0"/>
              <a:t>, </a:t>
            </a:r>
            <a:r>
              <a:rPr lang="de-DE" sz="2400" dirty="0" err="1"/>
              <a:t>locations</a:t>
            </a:r>
            <a:r>
              <a:rPr lang="de-DE" sz="2400" dirty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Costs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operation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21443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Budget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c(5.7,5.19,0,0,24.37)</a:t>
            </a:r>
          </a:p>
          <a:p>
            <a:r>
              <a:rPr lang="de-DE" sz="2000" dirty="0"/>
              <a:t>VCSCA = c(1.88,2.94,0,0)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=NA, </a:t>
            </a:r>
            <a:r>
              <a:rPr lang="de-DE" sz="2000" dirty="0" err="1"/>
              <a:t>alpha.nursery</a:t>
            </a:r>
            <a:r>
              <a:rPr lang="de-DE" sz="2000" dirty="0"/>
              <a:t> = 1, 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VSCA=VCSCA, 	cost.nursery = c(1,0.3), 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t2free = T,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L2grid=c(2,5,1), L3grid=c(1,5,1),</a:t>
            </a:r>
          </a:p>
          <a:p>
            <a:r>
              <a:rPr lang="de-DE" sz="2000" dirty="0"/>
              <a:t>           T2grid=c(1,1,1), T3grid=c(1,5,1), </a:t>
            </a:r>
          </a:p>
          <a:p>
            <a:r>
              <a:rPr lang="de-DE" sz="2000" dirty="0"/>
              <a:t>           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5714" y="5676007"/>
            <a:ext cx="5535524" cy="1077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Nini N1 N2 N3 L2 L3 T2 T3 R2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5.000 204.000 0.000 51.000 9.800 5.000 10.000 1.000 2.000 1.000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R3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Bini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B1 B2 B3 Budget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Gain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1.000 265.200 0.000 459.000 274.900 1000.000 3.278 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67944" y="6453336"/>
            <a:ext cx="576064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788024" y="6524625"/>
            <a:ext cx="1368152" cy="22860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228184" y="645333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/>
              <a:t>Δ</a:t>
            </a:r>
            <a:r>
              <a:rPr lang="de-DE" sz="14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6575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Most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explained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07504" y="908050"/>
            <a:ext cx="8890446" cy="4893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u="sng" dirty="0" err="1"/>
              <a:t>multistageoptimum.search</a:t>
            </a:r>
            <a:r>
              <a:rPr lang="de-DE" sz="2400" dirty="0"/>
              <a:t> (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maseff</a:t>
            </a:r>
            <a:r>
              <a:rPr lang="de-DE" sz="2400" dirty="0"/>
              <a:t> = GS </a:t>
            </a:r>
            <a:r>
              <a:rPr lang="de-DE" sz="2400" dirty="0" err="1"/>
              <a:t>pred</a:t>
            </a:r>
            <a:r>
              <a:rPr lang="de-DE" sz="2400" dirty="0"/>
              <a:t>. </a:t>
            </a:r>
            <a:r>
              <a:rPr lang="de-DE" sz="2400" dirty="0" err="1"/>
              <a:t>abbility</a:t>
            </a:r>
            <a:r>
              <a:rPr lang="de-DE" sz="2400" dirty="0"/>
              <a:t>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alpha.nursery</a:t>
            </a:r>
            <a:r>
              <a:rPr lang="de-DE" sz="2400" dirty="0"/>
              <a:t> = </a:t>
            </a:r>
            <a:r>
              <a:rPr lang="de-DE" sz="2400" dirty="0" err="1"/>
              <a:t>selected</a:t>
            </a:r>
            <a:r>
              <a:rPr lang="de-DE" sz="2400" dirty="0"/>
              <a:t> </a:t>
            </a:r>
            <a:r>
              <a:rPr lang="de-DE" sz="2400" dirty="0" err="1"/>
              <a:t>fraction</a:t>
            </a:r>
            <a:r>
              <a:rPr lang="de-DE" sz="2400" dirty="0"/>
              <a:t> in </a:t>
            </a:r>
            <a:r>
              <a:rPr lang="de-DE" sz="2400" dirty="0" err="1"/>
              <a:t>disease</a:t>
            </a:r>
            <a:r>
              <a:rPr lang="de-DE" sz="2400" dirty="0"/>
              <a:t> </a:t>
            </a:r>
            <a:r>
              <a:rPr lang="de-DE" sz="2400" dirty="0" err="1"/>
              <a:t>nursery</a:t>
            </a:r>
            <a:r>
              <a:rPr lang="de-DE" sz="2400" dirty="0"/>
              <a:t>, </a:t>
            </a:r>
          </a:p>
          <a:p>
            <a:r>
              <a:rPr lang="de-DE" sz="2400" dirty="0"/>
              <a:t>           </a:t>
            </a:r>
            <a:r>
              <a:rPr lang="de-DE" sz="2400" b="1" dirty="0" err="1"/>
              <a:t>VGCAandE</a:t>
            </a:r>
            <a:r>
              <a:rPr lang="de-DE" sz="2400" dirty="0"/>
              <a:t>=</a:t>
            </a:r>
            <a:r>
              <a:rPr lang="de-DE" sz="2400" dirty="0" err="1"/>
              <a:t>VCGCAandError</a:t>
            </a:r>
            <a:r>
              <a:rPr lang="de-DE" sz="2400" dirty="0"/>
              <a:t>, </a:t>
            </a:r>
            <a:r>
              <a:rPr lang="de-DE" sz="2400" b="1" dirty="0"/>
              <a:t>VSCA</a:t>
            </a:r>
            <a:r>
              <a:rPr lang="de-DE" sz="2400" dirty="0"/>
              <a:t>=VCSCA, 	</a:t>
            </a:r>
            <a:r>
              <a:rPr lang="de-DE" sz="2400" b="1" dirty="0"/>
              <a:t>cost.nursery</a:t>
            </a:r>
            <a:r>
              <a:rPr lang="de-DE" sz="2400" dirty="0"/>
              <a:t> = c(</a:t>
            </a:r>
            <a:r>
              <a:rPr lang="de-DE" sz="2400" dirty="0" err="1"/>
              <a:t>line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., </a:t>
            </a:r>
            <a:r>
              <a:rPr lang="de-DE" sz="2400" dirty="0" err="1"/>
              <a:t>test</a:t>
            </a:r>
            <a:r>
              <a:rPr lang="de-DE" sz="2400" dirty="0"/>
              <a:t> in </a:t>
            </a:r>
            <a:r>
              <a:rPr lang="de-DE" sz="2400" dirty="0" err="1"/>
              <a:t>nursery</a:t>
            </a:r>
            <a:r>
              <a:rPr lang="de-DE" sz="2400" dirty="0"/>
              <a:t>),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CostProd</a:t>
            </a:r>
            <a:r>
              <a:rPr lang="de-DE" sz="2400" dirty="0"/>
              <a:t> = c(0,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., hybrid </a:t>
            </a:r>
            <a:r>
              <a:rPr lang="de-DE" sz="2400" dirty="0" err="1"/>
              <a:t>seed</a:t>
            </a:r>
            <a:r>
              <a:rPr lang="de-DE" sz="2400" dirty="0"/>
              <a:t> </a:t>
            </a:r>
            <a:r>
              <a:rPr lang="de-DE" sz="2400" dirty="0" err="1"/>
              <a:t>prod</a:t>
            </a:r>
            <a:r>
              <a:rPr lang="de-DE" sz="2400" dirty="0"/>
              <a:t>.),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CostTest</a:t>
            </a:r>
            <a:r>
              <a:rPr lang="de-DE" sz="2400" dirty="0"/>
              <a:t> = c(GS, </a:t>
            </a:r>
            <a:r>
              <a:rPr lang="de-DE" sz="2400" dirty="0" err="1"/>
              <a:t>yield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, </a:t>
            </a:r>
            <a:r>
              <a:rPr lang="de-DE" sz="2400" dirty="0" err="1"/>
              <a:t>yield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r>
              <a:rPr lang="de-DE" sz="2400" dirty="0"/>
              <a:t>), </a:t>
            </a:r>
            <a:r>
              <a:rPr lang="de-DE" sz="2400" b="1" dirty="0"/>
              <a:t>t2free</a:t>
            </a:r>
            <a:r>
              <a:rPr lang="de-DE" sz="2400" dirty="0"/>
              <a:t> = T, </a:t>
            </a:r>
          </a:p>
          <a:p>
            <a:r>
              <a:rPr lang="de-DE" sz="2400" dirty="0"/>
              <a:t>	</a:t>
            </a:r>
            <a:r>
              <a:rPr lang="de-DE" sz="2400" b="1" dirty="0" err="1"/>
              <a:t>Nf</a:t>
            </a:r>
            <a:r>
              <a:rPr lang="de-DE" sz="2400" dirty="0"/>
              <a:t> = </a:t>
            </a:r>
            <a:r>
              <a:rPr lang="de-DE" sz="2400" dirty="0" err="1"/>
              <a:t>no</a:t>
            </a:r>
            <a:r>
              <a:rPr lang="de-DE" sz="2400" dirty="0"/>
              <a:t>. </a:t>
            </a:r>
            <a:r>
              <a:rPr lang="de-DE" sz="2400" dirty="0" err="1"/>
              <a:t>finally</a:t>
            </a:r>
            <a:r>
              <a:rPr lang="de-DE" sz="2400" dirty="0"/>
              <a:t> </a:t>
            </a:r>
            <a:r>
              <a:rPr lang="de-DE" sz="2400" dirty="0" err="1"/>
              <a:t>selected</a:t>
            </a:r>
            <a:r>
              <a:rPr lang="de-DE" sz="2400" dirty="0"/>
              <a:t> </a:t>
            </a:r>
            <a:r>
              <a:rPr lang="de-DE" sz="2400" dirty="0" err="1"/>
              <a:t>lines</a:t>
            </a:r>
            <a:r>
              <a:rPr lang="de-DE" sz="2400" dirty="0"/>
              <a:t>, </a:t>
            </a:r>
            <a:r>
              <a:rPr lang="de-DE" sz="2400" b="1" dirty="0"/>
              <a:t>Budget</a:t>
            </a:r>
            <a:r>
              <a:rPr lang="de-DE" sz="2400" dirty="0"/>
              <a:t> = Budget, </a:t>
            </a:r>
          </a:p>
          <a:p>
            <a:r>
              <a:rPr lang="de-DE" sz="2400" dirty="0"/>
              <a:t>           N2grid = c(</a:t>
            </a:r>
            <a:r>
              <a:rPr lang="de-DE" sz="2400" dirty="0" err="1"/>
              <a:t>Nf</a:t>
            </a:r>
            <a:r>
              <a:rPr lang="de-DE" sz="2400" dirty="0"/>
              <a:t>, 511, 10), N3grid = c(</a:t>
            </a:r>
            <a:r>
              <a:rPr lang="de-DE" sz="2400" dirty="0" err="1"/>
              <a:t>Nf</a:t>
            </a:r>
            <a:r>
              <a:rPr lang="de-DE" sz="2400" dirty="0"/>
              <a:t>, 5, 1), </a:t>
            </a:r>
          </a:p>
          <a:p>
            <a:r>
              <a:rPr lang="de-DE" sz="2400" dirty="0"/>
              <a:t>           L2grid=c(1,5,1), L3grid=c(1,5,1),</a:t>
            </a:r>
          </a:p>
          <a:p>
            <a:r>
              <a:rPr lang="de-DE" sz="2400" dirty="0"/>
              <a:t>           T2grid=c(1,1,1), T3grid=c(1,3,1), </a:t>
            </a:r>
          </a:p>
          <a:p>
            <a:r>
              <a:rPr lang="de-DE" sz="2400" dirty="0"/>
              <a:t>           R2=1, R3=1, </a:t>
            </a:r>
            <a:r>
              <a:rPr lang="de-DE" sz="2400" dirty="0" err="1"/>
              <a:t>alg</a:t>
            </a:r>
            <a:r>
              <a:rPr lang="de-DE" sz="2400" dirty="0"/>
              <a:t> = </a:t>
            </a:r>
            <a:r>
              <a:rPr lang="de-DE" sz="2400" dirty="0" err="1"/>
              <a:t>Miwa</a:t>
            </a:r>
            <a:r>
              <a:rPr lang="de-DE" sz="2400" dirty="0"/>
              <a:t>(),</a:t>
            </a:r>
          </a:p>
          <a:p>
            <a:r>
              <a:rPr lang="de-DE" sz="2400" dirty="0"/>
              <a:t>           </a:t>
            </a:r>
            <a:r>
              <a:rPr lang="de-DE" sz="2400" dirty="0" err="1"/>
              <a:t>detail</a:t>
            </a:r>
            <a:r>
              <a:rPr lang="de-DE" sz="2400" dirty="0"/>
              <a:t>=FALSE, </a:t>
            </a:r>
            <a:r>
              <a:rPr lang="de-DE" sz="2400" dirty="0" err="1"/>
              <a:t>fig</a:t>
            </a:r>
            <a:r>
              <a:rPr lang="de-DE" sz="2400" dirty="0"/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2319177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nursery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=0.2, </a:t>
            </a:r>
            <a:r>
              <a:rPr lang="de-DE" sz="2000" dirty="0" err="1"/>
              <a:t>alpha.nursery</a:t>
            </a:r>
            <a:r>
              <a:rPr lang="de-DE" sz="2000" dirty="0"/>
              <a:t> = </a:t>
            </a:r>
            <a:r>
              <a:rPr lang="de-DE" sz="2000" b="1" dirty="0">
                <a:solidFill>
                  <a:srgbClr val="FF0000"/>
                </a:solidFill>
              </a:rPr>
              <a:t>0.3</a:t>
            </a:r>
            <a:r>
              <a:rPr lang="de-DE" sz="2000" dirty="0"/>
              <a:t>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c(</a:t>
            </a:r>
            <a:r>
              <a:rPr lang="de-DE" sz="2000" b="1" dirty="0">
                <a:solidFill>
                  <a:srgbClr val="FF0000"/>
                </a:solidFill>
              </a:rPr>
              <a:t>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3059796" y="2132856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573175">
            <a:off x="3887924" y="2439687"/>
            <a:ext cx="2844316" cy="17261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289329" y="1268760"/>
            <a:ext cx="720116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rot="2166765">
            <a:off x="4868634" y="1975173"/>
            <a:ext cx="1842236" cy="202590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389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b="1" dirty="0">
                <a:solidFill>
                  <a:srgbClr val="FF0000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c(0,4,4),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b="1" dirty="0">
                <a:solidFill>
                  <a:srgbClr val="FF0000"/>
                </a:solidFill>
              </a:rPr>
              <a:t>2</a:t>
            </a:r>
            <a:r>
              <a:rPr lang="de-DE" sz="2000" dirty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627784" y="276513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65367">
            <a:off x="3548865" y="3052934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051720" y="1268760"/>
            <a:ext cx="504057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 rot="1086074">
            <a:off x="2512027" y="2189364"/>
            <a:ext cx="4648355" cy="161477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9511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Hybrid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production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b="1" dirty="0">
                <a:solidFill>
                  <a:srgbClr val="FF0000"/>
                </a:solidFill>
              </a:rPr>
              <a:t>4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,1,1),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L2grid=c(2,5,1), L3grid=c(1,5,1),</a:t>
            </a:r>
          </a:p>
          <a:p>
            <a:r>
              <a:rPr lang="de-DE" sz="2000" dirty="0"/>
              <a:t>           	T2grid=c(1,1,1), T3grid=c(1,5,1), </a:t>
            </a:r>
          </a:p>
          <a:p>
            <a:r>
              <a:rPr lang="de-DE" sz="2000" dirty="0"/>
              <a:t>           	R2=1,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15816" y="2448272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 rot="1135322">
            <a:off x="3548866" y="3209896"/>
            <a:ext cx="3558511" cy="147843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131840" y="2420888"/>
            <a:ext cx="288033" cy="404664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1983873">
            <a:off x="3120771" y="3905884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335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69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1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dirty="0">
                <a:solidFill>
                  <a:schemeClr val="tx1"/>
                </a:solidFill>
              </a:rPr>
              <a:t>4,4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dirty="0"/>
              <a:t>,1),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N2grid = c(</a:t>
            </a:r>
            <a:r>
              <a:rPr lang="de-DE" sz="2000" b="1" dirty="0" err="1">
                <a:solidFill>
                  <a:srgbClr val="FF0000"/>
                </a:solidFill>
              </a:rPr>
              <a:t>Nf</a:t>
            </a:r>
            <a:r>
              <a:rPr lang="de-DE" sz="2000" b="1" dirty="0">
                <a:solidFill>
                  <a:srgbClr val="FF0000"/>
                </a:solidFill>
              </a:rPr>
              <a:t>, 511, 10</a:t>
            </a:r>
            <a:r>
              <a:rPr lang="de-DE" sz="2000" dirty="0"/>
              <a:t>), N3grid = c(</a:t>
            </a:r>
            <a:r>
              <a:rPr lang="de-DE" sz="2000" dirty="0" err="1"/>
              <a:t>Nf</a:t>
            </a:r>
            <a:r>
              <a:rPr lang="de-DE" sz="2000" dirty="0"/>
              <a:t>, 20, 1),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L2grid=c(2,5,1</a:t>
            </a:r>
            <a:r>
              <a:rPr lang="de-DE" sz="2000" dirty="0"/>
              <a:t>), L3grid=c(1,5,1),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T2grid=c(1,1,1</a:t>
            </a:r>
            <a:r>
              <a:rPr lang="de-DE" sz="2000" dirty="0"/>
              <a:t>), T3grid=c(1,5,1), </a:t>
            </a:r>
          </a:p>
          <a:p>
            <a:r>
              <a:rPr lang="de-DE" sz="2000" dirty="0"/>
              <a:t>           	</a:t>
            </a:r>
            <a:r>
              <a:rPr lang="de-DE" sz="2000" b="1" dirty="0">
                <a:solidFill>
                  <a:srgbClr val="FF0000"/>
                </a:solidFill>
              </a:rPr>
              <a:t>R2=1</a:t>
            </a:r>
            <a:r>
              <a:rPr lang="de-DE" sz="2000" dirty="0"/>
              <a:t>, R3=1,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1043979" y="3391072"/>
            <a:ext cx="1079749" cy="1334072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/>
          <p:cNvSpPr/>
          <p:nvPr/>
        </p:nvSpPr>
        <p:spPr>
          <a:xfrm rot="489544">
            <a:off x="3122881" y="4076375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2837888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194783">
            <a:off x="3108699" y="3568553"/>
            <a:ext cx="4060849" cy="163368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19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7CF38D79-D7A0-4EF2-893A-133D1658F777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activities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LSA</a:t>
            </a:r>
          </a:p>
        </p:txBody>
      </p:sp>
      <p:pic>
        <p:nvPicPr>
          <p:cNvPr id="14" name="Grafik 13" descr="Einkorn rei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41" y="1086469"/>
            <a:ext cx="110296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5" name="Textfeld 14"/>
          <p:cNvSpPr txBox="1"/>
          <p:nvPr/>
        </p:nvSpPr>
        <p:spPr>
          <a:xfrm>
            <a:off x="1315342" y="76470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Einkorn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644438" y="764704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Emmer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152726" y="76470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Spelt</a:t>
            </a:r>
          </a:p>
        </p:txBody>
      </p:sp>
      <p:pic>
        <p:nvPicPr>
          <p:cNvPr id="21" name="Grafik 17" descr="Durumähre.jpg"/>
          <p:cNvPicPr>
            <a:picLocks noChangeAspect="1"/>
          </p:cNvPicPr>
          <p:nvPr/>
        </p:nvPicPr>
        <p:blipFill>
          <a:blip r:embed="rId4" cstate="print"/>
          <a:srcRect r="18811"/>
          <a:stretch>
            <a:fillRect/>
          </a:stretch>
        </p:blipFill>
        <p:spPr bwMode="auto">
          <a:xfrm>
            <a:off x="5312407" y="1086469"/>
            <a:ext cx="1119977" cy="216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2" name="Textfeld 21"/>
          <p:cNvSpPr txBox="1"/>
          <p:nvPr/>
        </p:nvSpPr>
        <p:spPr>
          <a:xfrm>
            <a:off x="5383911" y="7647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Durum</a:t>
            </a:r>
            <a:endParaRPr lang="de-DE" sz="2000" dirty="0"/>
          </a:p>
        </p:txBody>
      </p:sp>
      <p:pic>
        <p:nvPicPr>
          <p:cNvPr id="25" name="Grafik 24" descr="weize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8778" y="1086469"/>
            <a:ext cx="1384540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6" name="Textfeld 25"/>
          <p:cNvSpPr txBox="1"/>
          <p:nvPr/>
        </p:nvSpPr>
        <p:spPr>
          <a:xfrm>
            <a:off x="6853288" y="764704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Wheat</a:t>
            </a:r>
            <a:endParaRPr lang="de-DE" sz="2000" dirty="0"/>
          </a:p>
        </p:txBody>
      </p:sp>
      <p:pic>
        <p:nvPicPr>
          <p:cNvPr id="27" name="Grafik 26" descr="Triticum_spelta_3.JPG"/>
          <p:cNvPicPr>
            <a:picLocks noChangeAspect="1"/>
          </p:cNvPicPr>
          <p:nvPr/>
        </p:nvPicPr>
        <p:blipFill>
          <a:blip r:embed="rId6" cstate="print"/>
          <a:srcRect l="-7461" r="3003"/>
          <a:stretch>
            <a:fillRect/>
          </a:stretch>
        </p:blipFill>
        <p:spPr>
          <a:xfrm>
            <a:off x="3773758" y="1086469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Grafik 28" descr="emmer 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4175" y="1086469"/>
            <a:ext cx="1470734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6" name="Grafik 35" descr="Soy_Saponins.jpg"/>
          <p:cNvPicPr>
            <a:picLocks noChangeAspect="1"/>
          </p:cNvPicPr>
          <p:nvPr/>
        </p:nvPicPr>
        <p:blipFill>
          <a:blip r:embed="rId8" cstate="print"/>
          <a:srcRect l="29766" r="5741"/>
          <a:stretch>
            <a:fillRect/>
          </a:stretch>
        </p:blipFill>
        <p:spPr>
          <a:xfrm>
            <a:off x="4326359" y="3561548"/>
            <a:ext cx="1394317" cy="21619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1" name="Picture 9" descr="aehren1"/>
          <p:cNvPicPr>
            <a:picLocks noChangeAspect="1" noChangeArrowheads="1"/>
          </p:cNvPicPr>
          <p:nvPr/>
        </p:nvPicPr>
        <p:blipFill>
          <a:blip r:embed="rId9" cstate="print"/>
          <a:srcRect l="19519" r="14974"/>
          <a:stretch>
            <a:fillRect/>
          </a:stretch>
        </p:blipFill>
        <p:spPr bwMode="auto">
          <a:xfrm>
            <a:off x="2990950" y="3564123"/>
            <a:ext cx="1287062" cy="216197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42" name="Textfeld 41"/>
          <p:cNvSpPr txBox="1"/>
          <p:nvPr/>
        </p:nvSpPr>
        <p:spPr>
          <a:xfrm>
            <a:off x="3096660" y="3228057"/>
            <a:ext cx="1074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Triticale</a:t>
            </a:r>
            <a:endParaRPr lang="de-DE" sz="2000" dirty="0"/>
          </a:p>
        </p:txBody>
      </p:sp>
      <p:sp>
        <p:nvSpPr>
          <p:cNvPr id="43" name="Textfeld 42"/>
          <p:cNvSpPr txBox="1"/>
          <p:nvPr/>
        </p:nvSpPr>
        <p:spPr>
          <a:xfrm>
            <a:off x="4400276" y="3225482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Soybean</a:t>
            </a:r>
            <a:endParaRPr lang="de-DE" sz="2000" dirty="0"/>
          </a:p>
        </p:txBody>
      </p:sp>
      <p:pic>
        <p:nvPicPr>
          <p:cNvPr id="46" name="Grafik 45" descr="roggen01-full.jpg"/>
          <p:cNvPicPr>
            <a:picLocks noChangeAspect="1"/>
          </p:cNvPicPr>
          <p:nvPr/>
        </p:nvPicPr>
        <p:blipFill>
          <a:blip r:embed="rId10" cstate="print"/>
          <a:srcRect l="5202" t="5208" r="24614" b="7291"/>
          <a:stretch>
            <a:fillRect/>
          </a:stretch>
        </p:blipFill>
        <p:spPr>
          <a:xfrm>
            <a:off x="1796843" y="3571277"/>
            <a:ext cx="1209678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7" name="Textfeld 46"/>
          <p:cNvSpPr txBox="1"/>
          <p:nvPr/>
        </p:nvSpPr>
        <p:spPr>
          <a:xfrm>
            <a:off x="2079582" y="324951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Rye</a:t>
            </a:r>
            <a:endParaRPr lang="de-DE" sz="2000" dirty="0"/>
          </a:p>
        </p:txBody>
      </p:sp>
      <p:pic>
        <p:nvPicPr>
          <p:cNvPr id="54" name="Grafik 53" descr="Sonnenblume.jpg"/>
          <p:cNvPicPr>
            <a:picLocks noChangeAspect="1"/>
          </p:cNvPicPr>
          <p:nvPr/>
        </p:nvPicPr>
        <p:blipFill>
          <a:blip r:embed="rId11" cstate="print"/>
          <a:srcRect l="29189" r="12162"/>
          <a:stretch>
            <a:fillRect/>
          </a:stretch>
        </p:blipFill>
        <p:spPr>
          <a:xfrm>
            <a:off x="5720675" y="3564123"/>
            <a:ext cx="1501572" cy="216197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5" name="Textfeld 54"/>
          <p:cNvSpPr txBox="1"/>
          <p:nvPr/>
        </p:nvSpPr>
        <p:spPr>
          <a:xfrm>
            <a:off x="5796599" y="3242358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Sunflower</a:t>
            </a:r>
            <a:endParaRPr lang="de-DE" sz="2000" dirty="0"/>
          </a:p>
        </p:txBody>
      </p:sp>
      <p:sp>
        <p:nvSpPr>
          <p:cNvPr id="58" name="Textfeld 57"/>
          <p:cNvSpPr txBox="1"/>
          <p:nvPr/>
        </p:nvSpPr>
        <p:spPr>
          <a:xfrm>
            <a:off x="1578968" y="5805264"/>
            <a:ext cx="6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339933"/>
                </a:solidFill>
              </a:rPr>
              <a:t>LSA </a:t>
            </a:r>
            <a:r>
              <a:rPr lang="de-DE" sz="2400" b="1" dirty="0" err="1">
                <a:solidFill>
                  <a:srgbClr val="339933"/>
                </a:solidFill>
              </a:rPr>
              <a:t>has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competitive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breeding</a:t>
            </a:r>
            <a:r>
              <a:rPr lang="de-DE" sz="2400" b="1" dirty="0">
                <a:solidFill>
                  <a:srgbClr val="339933"/>
                </a:solidFill>
              </a:rPr>
              <a:t> </a:t>
            </a:r>
            <a:r>
              <a:rPr lang="de-DE" sz="2400" b="1" dirty="0" err="1">
                <a:solidFill>
                  <a:srgbClr val="339933"/>
                </a:solidFill>
              </a:rPr>
              <a:t>programs</a:t>
            </a:r>
            <a:endParaRPr lang="de-DE" sz="2400" b="1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64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: Field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test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2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4093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dirty="0">
                <a:solidFill>
                  <a:schemeClr val="tx1"/>
                </a:solidFill>
              </a:rPr>
              <a:t>0.2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0.3,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</a:t>
            </a:r>
          </a:p>
          <a:p>
            <a:r>
              <a:rPr lang="de-DE" sz="2000" dirty="0"/>
              <a:t> 	cost.nursery = </a:t>
            </a:r>
            <a:r>
              <a:rPr lang="de-DE" sz="2000" dirty="0">
                <a:solidFill>
                  <a:schemeClr val="tx1"/>
                </a:solidFill>
              </a:rPr>
              <a:t>c(1, 0.3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dirty="0">
                <a:solidFill>
                  <a:schemeClr val="tx1"/>
                </a:solidFill>
              </a:rPr>
              <a:t>4,4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</a:t>
            </a:r>
            <a:r>
              <a:rPr lang="de-DE" sz="2000" dirty="0"/>
              <a:t>,</a:t>
            </a:r>
            <a:r>
              <a:rPr lang="de-DE" sz="2000" dirty="0">
                <a:solidFill>
                  <a:schemeClr val="tx1"/>
                </a:solidFill>
              </a:rPr>
              <a:t>1</a:t>
            </a:r>
            <a:r>
              <a:rPr lang="de-DE" sz="2000" dirty="0"/>
              <a:t>,</a:t>
            </a:r>
            <a:r>
              <a:rPr lang="de-DE" sz="2000" b="1" dirty="0">
                <a:solidFill>
                  <a:srgbClr val="FF0000"/>
                </a:solidFill>
              </a:rPr>
              <a:t>1</a:t>
            </a:r>
            <a:r>
              <a:rPr lang="de-DE" sz="2000" dirty="0"/>
              <a:t>), 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           	</a:t>
            </a:r>
            <a:r>
              <a:rPr lang="de-DE" sz="2000" dirty="0">
                <a:solidFill>
                  <a:schemeClr val="tx1"/>
                </a:solidFill>
              </a:rPr>
              <a:t>N2grid = c(</a:t>
            </a:r>
            <a:r>
              <a:rPr lang="de-DE" sz="2000" dirty="0" err="1">
                <a:solidFill>
                  <a:schemeClr val="tx1"/>
                </a:solidFill>
              </a:rPr>
              <a:t>Nf</a:t>
            </a:r>
            <a:r>
              <a:rPr lang="de-DE" sz="2000" dirty="0">
                <a:solidFill>
                  <a:schemeClr val="tx1"/>
                </a:solidFill>
              </a:rPr>
              <a:t>, 511, 10), </a:t>
            </a:r>
            <a:r>
              <a:rPr lang="de-DE" sz="2000" b="1" dirty="0">
                <a:solidFill>
                  <a:srgbClr val="FF0000"/>
                </a:solidFill>
              </a:rPr>
              <a:t>N3grid = c(</a:t>
            </a:r>
            <a:r>
              <a:rPr lang="de-DE" sz="2000" b="1" dirty="0" err="1">
                <a:solidFill>
                  <a:srgbClr val="FF0000"/>
                </a:solidFill>
              </a:rPr>
              <a:t>Nf</a:t>
            </a:r>
            <a:r>
              <a:rPr lang="de-DE" sz="2000" b="1" dirty="0">
                <a:solidFill>
                  <a:srgbClr val="FF0000"/>
                </a:solidFill>
              </a:rPr>
              <a:t>, 20, 1),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L2grid=c(2,5,1), </a:t>
            </a:r>
            <a:r>
              <a:rPr lang="de-DE" sz="2000" b="1" dirty="0">
                <a:solidFill>
                  <a:srgbClr val="FF0000"/>
                </a:solidFill>
              </a:rPr>
              <a:t>L3grid=c(1,5,1)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T2grid=c(1,1,1),</a:t>
            </a:r>
            <a:r>
              <a:rPr lang="de-DE" sz="2000" b="1" dirty="0">
                <a:solidFill>
                  <a:srgbClr val="FF0000"/>
                </a:solidFill>
              </a:rPr>
              <a:t> T3grid=c(1,5,1)</a:t>
            </a:r>
            <a:r>
              <a:rPr lang="de-DE" sz="2000" dirty="0">
                <a:solidFill>
                  <a:schemeClr val="tx1"/>
                </a:solidFill>
              </a:rPr>
              <a:t>, </a:t>
            </a:r>
          </a:p>
          <a:p>
            <a:r>
              <a:rPr lang="de-DE" sz="2000" dirty="0">
                <a:solidFill>
                  <a:schemeClr val="tx1"/>
                </a:solidFill>
              </a:rPr>
              <a:t>           	R2=1, 		</a:t>
            </a:r>
            <a:r>
              <a:rPr lang="de-DE" sz="2000" b="1" dirty="0">
                <a:solidFill>
                  <a:srgbClr val="FF0000"/>
                </a:solidFill>
              </a:rPr>
              <a:t>R3=1</a:t>
            </a:r>
            <a:r>
              <a:rPr lang="de-DE" sz="2000" dirty="0"/>
              <a:t>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13" name="Pfeil nach rechts 12"/>
          <p:cNvSpPr/>
          <p:nvPr/>
        </p:nvSpPr>
        <p:spPr>
          <a:xfrm rot="1870975">
            <a:off x="4708056" y="4934439"/>
            <a:ext cx="2764127" cy="159476"/>
          </a:xfrm>
          <a:prstGeom prst="rightArrow">
            <a:avLst/>
          </a:prstGeom>
          <a:solidFill>
            <a:srgbClr val="339933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3035380" y="2751249"/>
            <a:ext cx="323850" cy="432429"/>
          </a:xfrm>
          <a:prstGeom prst="ellipse">
            <a:avLst/>
          </a:prstGeom>
          <a:noFill/>
          <a:ln w="28575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927144">
            <a:off x="3075115" y="4247993"/>
            <a:ext cx="4591012" cy="149705"/>
          </a:xfrm>
          <a:prstGeom prst="rightArrow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488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71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Let‘s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into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world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3" r="13085"/>
          <a:stretch/>
        </p:blipFill>
        <p:spPr>
          <a:xfrm>
            <a:off x="3923928" y="844080"/>
            <a:ext cx="4824536" cy="3064790"/>
          </a:xfrm>
          <a:prstGeom prst="rect">
            <a:avLst/>
          </a:prstGeom>
        </p:spPr>
      </p:pic>
      <p:pic>
        <p:nvPicPr>
          <p:cNvPr id="7" name="Picture 7" descr="CIMG3235.JPG"/>
          <p:cNvPicPr>
            <a:picLocks noChangeAspect="1"/>
          </p:cNvPicPr>
          <p:nvPr/>
        </p:nvPicPr>
        <p:blipFill>
          <a:blip r:embed="rId4" cstate="print"/>
          <a:srcRect l="12200" r="9051" b="20469"/>
          <a:stretch>
            <a:fillRect/>
          </a:stretch>
        </p:blipFill>
        <p:spPr>
          <a:xfrm>
            <a:off x="323528" y="3916870"/>
            <a:ext cx="3528392" cy="237561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780" y="844080"/>
            <a:ext cx="3312368" cy="250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O:\_Gruppen\720\Weizen\Bilder\jan04Vorlesung\W I\W I 23neu.tif"/>
          <p:cNvPicPr>
            <a:picLocks noChangeAspect="1" noChangeArrowheads="1"/>
          </p:cNvPicPr>
          <p:nvPr/>
        </p:nvPicPr>
        <p:blipFill>
          <a:blip r:embed="rId6" cstate="print"/>
          <a:srcRect t="15386" b="23272"/>
          <a:stretch>
            <a:fillRect/>
          </a:stretch>
        </p:blipFill>
        <p:spPr bwMode="auto">
          <a:xfrm>
            <a:off x="3923983" y="4365104"/>
            <a:ext cx="4896489" cy="178336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6118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</a:t>
            </a:r>
          </a:p>
          <a:p>
            <a:pPr>
              <a:buFontTx/>
              <a:buChar char="•"/>
            </a:pPr>
            <a:r>
              <a:rPr lang="de-DE" altLang="de-DE" sz="2400" dirty="0"/>
              <a:t> Scenario 	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3. </a:t>
            </a:r>
            <a:r>
              <a:rPr lang="de-DE" altLang="de-DE" sz="24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Test </a:t>
            </a:r>
            <a:r>
              <a:rPr lang="de-DE" altLang="de-DE" sz="2400" dirty="0" err="1"/>
              <a:t>resources</a:t>
            </a:r>
            <a:r>
              <a:rPr lang="de-DE" altLang="de-DE" sz="2400" dirty="0"/>
              <a:t> 	</a:t>
            </a:r>
          </a:p>
          <a:p>
            <a:pPr>
              <a:buFontTx/>
              <a:buChar char="•"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2562065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Modeling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optimum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388" y="1124744"/>
            <a:ext cx="8569325" cy="15827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1. Basic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Target </a:t>
            </a:r>
            <a:r>
              <a:rPr lang="de-DE" altLang="de-DE" sz="2400" dirty="0" err="1"/>
              <a:t>criterion</a:t>
            </a:r>
            <a:r>
              <a:rPr lang="de-DE" altLang="de-DE" sz="2400" dirty="0"/>
              <a:t> 	= </a:t>
            </a:r>
            <a:r>
              <a:rPr lang="de-DE" altLang="de-DE" sz="2400" dirty="0" err="1"/>
              <a:t>selection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gain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Trait</a:t>
            </a:r>
            <a:r>
              <a:rPr lang="de-DE" altLang="de-DE" sz="2400" dirty="0"/>
              <a:t>			= </a:t>
            </a:r>
            <a:r>
              <a:rPr lang="de-DE" altLang="de-DE" sz="2400" dirty="0" err="1"/>
              <a:t>grain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yield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wheat</a:t>
            </a:r>
            <a:endParaRPr lang="de-DE" altLang="de-DE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2996406"/>
            <a:ext cx="8569325" cy="1655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 dirty="0">
                <a:solidFill>
                  <a:srgbClr val="009900"/>
                </a:solidFill>
              </a:rPr>
              <a:t>2. </a:t>
            </a:r>
            <a:r>
              <a:rPr lang="de-DE" altLang="de-DE" sz="24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level</a:t>
            </a:r>
            <a:endParaRPr lang="de-DE" altLang="de-DE" sz="24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400" dirty="0"/>
              <a:t> </a:t>
            </a:r>
            <a:r>
              <a:rPr lang="de-DE" altLang="de-DE" sz="2400" dirty="0" err="1"/>
              <a:t>Scheme</a:t>
            </a:r>
            <a:r>
              <a:rPr lang="de-DE" altLang="de-DE" sz="2400" dirty="0"/>
              <a:t>  		= PS </a:t>
            </a:r>
            <a:r>
              <a:rPr lang="de-DE" altLang="de-DE" sz="2400" dirty="0" err="1"/>
              <a:t>standard</a:t>
            </a:r>
            <a:endParaRPr lang="de-DE" altLang="de-DE" sz="2400" dirty="0"/>
          </a:p>
          <a:p>
            <a:pPr>
              <a:buFontTx/>
              <a:buChar char="•"/>
            </a:pPr>
            <a:r>
              <a:rPr lang="de-DE" altLang="de-DE" sz="2400" dirty="0"/>
              <a:t> Scenario 		= </a:t>
            </a:r>
            <a:r>
              <a:rPr lang="de-DE" altLang="de-DE" sz="2400" dirty="0" err="1"/>
              <a:t>variance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components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budget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selected</a:t>
            </a:r>
            <a:endParaRPr lang="de-DE" altLang="de-DE" sz="2400" dirty="0"/>
          </a:p>
          <a:p>
            <a:r>
              <a:rPr lang="de-DE" altLang="de-DE" sz="2400" dirty="0"/>
              <a:t> 			   </a:t>
            </a:r>
            <a:r>
              <a:rPr lang="de-DE" altLang="de-DE" sz="2400" dirty="0" err="1"/>
              <a:t>fraction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technical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requirements</a:t>
            </a:r>
            <a:r>
              <a:rPr lang="de-DE" altLang="de-DE" sz="2400" dirty="0"/>
              <a:t>,...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388" y="4941094"/>
            <a:ext cx="85693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400" b="1">
                <a:solidFill>
                  <a:srgbClr val="009900"/>
                </a:solidFill>
              </a:rPr>
              <a:t>3. Optimization level</a:t>
            </a:r>
          </a:p>
          <a:p>
            <a:pPr>
              <a:buFontTx/>
              <a:buChar char="•"/>
            </a:pPr>
            <a:r>
              <a:rPr lang="de-DE" altLang="de-DE" sz="2400"/>
              <a:t> Test resources 	= number of test locations, testers, </a:t>
            </a:r>
          </a:p>
          <a:p>
            <a:r>
              <a:rPr lang="de-DE" altLang="de-DE" sz="2400"/>
              <a:t>		   	   replications, DH lines</a:t>
            </a:r>
          </a:p>
        </p:txBody>
      </p:sp>
    </p:spTree>
    <p:extLst>
      <p:ext uri="{BB962C8B-B14F-4D97-AF65-F5344CB8AC3E}">
        <p14:creationId xmlns:p14="http://schemas.microsoft.com/office/powerpoint/2010/main" val="3083317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323528" y="0"/>
            <a:ext cx="8064896" cy="1052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Determining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opt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allocation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given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model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341438"/>
            <a:ext cx="2376487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>
                <a:solidFill>
                  <a:srgbClr val="009900"/>
                </a:solidFill>
              </a:rPr>
              <a:t>1. Basic level</a:t>
            </a:r>
          </a:p>
          <a:p>
            <a:pPr>
              <a:buFontTx/>
              <a:buChar char="•"/>
            </a:pPr>
            <a:r>
              <a:rPr lang="de-DE" altLang="de-DE" sz="2000"/>
              <a:t> Selection gain</a:t>
            </a:r>
          </a:p>
          <a:p>
            <a:pPr>
              <a:buFontTx/>
              <a:buChar char="•"/>
            </a:pPr>
            <a:r>
              <a:rPr lang="de-DE" altLang="de-DE" sz="2000"/>
              <a:t> Maize grain yield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627313" y="1341065"/>
            <a:ext cx="2376487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2. </a:t>
            </a:r>
            <a:r>
              <a:rPr lang="de-DE" altLang="de-DE" sz="2000" b="1" dirty="0" err="1">
                <a:solidFill>
                  <a:srgbClr val="009900"/>
                </a:solidFill>
              </a:rPr>
              <a:t>Breeding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dirty="0" err="1"/>
              <a:t>PSstandard</a:t>
            </a:r>
            <a:endParaRPr lang="de-DE" altLang="de-DE" sz="2000" dirty="0"/>
          </a:p>
          <a:p>
            <a:pPr>
              <a:buFontTx/>
              <a:buChar char="•"/>
            </a:pPr>
            <a:r>
              <a:rPr lang="de-DE" altLang="de-DE" sz="2000" dirty="0"/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Given</a:t>
            </a:r>
            <a:r>
              <a:rPr lang="de-DE" altLang="de-DE" sz="2000" b="1" dirty="0">
                <a:solidFill>
                  <a:srgbClr val="FF0000"/>
                </a:solidFill>
              </a:rPr>
              <a:t> </a:t>
            </a:r>
            <a:r>
              <a:rPr lang="de-DE" altLang="de-DE" sz="2000" b="1" dirty="0" err="1">
                <a:solidFill>
                  <a:srgbClr val="FF0000"/>
                </a:solidFill>
              </a:rPr>
              <a:t>scenario</a:t>
            </a:r>
            <a:endParaRPr lang="de-DE" altLang="de-DE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76825" y="1341065"/>
            <a:ext cx="3815655" cy="1439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2000" b="1" dirty="0">
                <a:solidFill>
                  <a:srgbClr val="009900"/>
                </a:solidFill>
              </a:rPr>
              <a:t>3. </a:t>
            </a:r>
            <a:r>
              <a:rPr lang="de-DE" altLang="de-DE" sz="2000" b="1" dirty="0" err="1">
                <a:solidFill>
                  <a:srgbClr val="009900"/>
                </a:solidFill>
              </a:rPr>
              <a:t>Optimization</a:t>
            </a:r>
            <a:r>
              <a:rPr lang="de-DE" altLang="de-DE" sz="2000" b="1" dirty="0">
                <a:solidFill>
                  <a:srgbClr val="009900"/>
                </a:solidFill>
              </a:rPr>
              <a:t> </a:t>
            </a:r>
            <a:r>
              <a:rPr lang="de-DE" altLang="de-DE" sz="2000" b="1" dirty="0" err="1">
                <a:solidFill>
                  <a:srgbClr val="009900"/>
                </a:solidFill>
              </a:rPr>
              <a:t>level</a:t>
            </a:r>
            <a:endParaRPr lang="de-DE" altLang="de-DE" sz="2000" b="1" dirty="0">
              <a:solidFill>
                <a:srgbClr val="009900"/>
              </a:solidFill>
            </a:endParaRPr>
          </a:p>
          <a:p>
            <a:r>
              <a:rPr lang="de-DE" altLang="de-DE" sz="2000" dirty="0" err="1"/>
              <a:t>specific</a:t>
            </a:r>
            <a:r>
              <a:rPr lang="de-DE" altLang="de-DE" sz="2000" dirty="0"/>
              <a:t> </a:t>
            </a:r>
            <a:r>
              <a:rPr lang="de-DE" altLang="de-DE" sz="2000" dirty="0" err="1"/>
              <a:t>allocation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the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number</a:t>
            </a:r>
            <a:r>
              <a:rPr lang="de-DE" altLang="de-DE" sz="2000" dirty="0"/>
              <a:t> </a:t>
            </a:r>
          </a:p>
          <a:p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testers</a:t>
            </a:r>
            <a:r>
              <a:rPr lang="de-DE" altLang="de-DE" sz="2000" dirty="0"/>
              <a:t>, </a:t>
            </a:r>
            <a:r>
              <a:rPr lang="de-DE" altLang="de-DE" sz="2000" dirty="0" err="1"/>
              <a:t>test</a:t>
            </a:r>
            <a:r>
              <a:rPr lang="de-DE" altLang="de-DE" sz="2000" dirty="0"/>
              <a:t> </a:t>
            </a:r>
            <a:r>
              <a:rPr lang="de-DE" altLang="de-DE" sz="2000" dirty="0" err="1"/>
              <a:t>locations</a:t>
            </a:r>
            <a:r>
              <a:rPr lang="de-DE" altLang="de-DE" sz="2000" dirty="0"/>
              <a:t>, </a:t>
            </a:r>
          </a:p>
          <a:p>
            <a:r>
              <a:rPr lang="de-DE" altLang="de-DE" sz="2000" dirty="0"/>
              <a:t>DH </a:t>
            </a:r>
            <a:r>
              <a:rPr lang="de-DE" altLang="de-DE" sz="2000" dirty="0" err="1"/>
              <a:t>lines</a:t>
            </a:r>
            <a:r>
              <a:rPr lang="de-DE" altLang="de-DE" sz="2000" dirty="0"/>
              <a:t>, </a:t>
            </a:r>
            <a:r>
              <a:rPr lang="de-DE" altLang="de-DE" sz="2000" dirty="0" err="1"/>
              <a:t>replications</a:t>
            </a:r>
            <a:endParaRPr lang="de-DE" altLang="de-DE" sz="2000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9388" y="3573016"/>
            <a:ext cx="468064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AIM: Find </a:t>
            </a:r>
            <a:r>
              <a:rPr lang="de-DE" altLang="de-DE" sz="2400" b="1" dirty="0" err="1">
                <a:solidFill>
                  <a:srgbClr val="FF0000"/>
                </a:solidFill>
              </a:rPr>
              <a:t>the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maximizing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selection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gain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for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that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specific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def</a:t>
            </a:r>
            <a:r>
              <a:rPr lang="de-DE" altLang="de-DE" sz="2400" b="1" dirty="0">
                <a:solidFill>
                  <a:srgbClr val="FF0000"/>
                </a:solidFill>
              </a:rPr>
              <a:t>. </a:t>
            </a:r>
            <a:r>
              <a:rPr lang="de-DE" altLang="de-DE" sz="2400" b="1" dirty="0" err="1">
                <a:solidFill>
                  <a:srgbClr val="FF0000"/>
                </a:solidFill>
              </a:rPr>
              <a:t>of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level</a:t>
            </a:r>
            <a:r>
              <a:rPr lang="de-DE" altLang="de-DE" sz="2400" b="1" dirty="0">
                <a:solidFill>
                  <a:srgbClr val="FF0000"/>
                </a:solidFill>
              </a:rPr>
              <a:t>  1 </a:t>
            </a:r>
            <a:r>
              <a:rPr lang="de-DE" altLang="de-DE" sz="2400" b="1" dirty="0" err="1">
                <a:solidFill>
                  <a:srgbClr val="FF0000"/>
                </a:solidFill>
              </a:rPr>
              <a:t>and</a:t>
            </a:r>
            <a:r>
              <a:rPr lang="de-DE" altLang="de-DE" sz="2400" b="1" dirty="0">
                <a:solidFill>
                  <a:srgbClr val="FF0000"/>
                </a:solidFill>
              </a:rPr>
              <a:t> 2</a:t>
            </a:r>
          </a:p>
          <a:p>
            <a:pPr>
              <a:spcBef>
                <a:spcPct val="50000"/>
              </a:spcBef>
            </a:pPr>
            <a:r>
              <a:rPr lang="de-DE" altLang="de-DE" sz="2400" b="1" dirty="0">
                <a:solidFill>
                  <a:srgbClr val="FF0000"/>
                </a:solidFill>
              </a:rPr>
              <a:t>= </a:t>
            </a:r>
            <a:r>
              <a:rPr lang="de-DE" altLang="de-DE" sz="2400" b="1" dirty="0" err="1">
                <a:solidFill>
                  <a:srgbClr val="FF0000"/>
                </a:solidFill>
              </a:rPr>
              <a:t>optimum</a:t>
            </a:r>
            <a:r>
              <a:rPr lang="de-DE" altLang="de-DE" sz="2400" b="1" dirty="0">
                <a:solidFill>
                  <a:srgbClr val="FF0000"/>
                </a:solidFill>
              </a:rPr>
              <a:t> </a:t>
            </a:r>
            <a:r>
              <a:rPr lang="de-DE" altLang="de-DE" sz="2400" b="1" dirty="0" err="1">
                <a:solidFill>
                  <a:srgbClr val="FF0000"/>
                </a:solidFill>
              </a:rPr>
              <a:t>allocation</a:t>
            </a:r>
            <a:r>
              <a:rPr lang="de-DE" altLang="de-DE" sz="2400" b="1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724128" y="2996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876528" y="3149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028928" y="33017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181328" y="34541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6333728" y="36065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486128" y="37589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6638528" y="3911352"/>
            <a:ext cx="2520950" cy="86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Computation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of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</a:p>
          <a:p>
            <a:pPr algn="ctr"/>
            <a:r>
              <a:rPr lang="de-DE" altLang="de-DE" sz="2400" b="1" dirty="0" err="1">
                <a:solidFill>
                  <a:srgbClr val="009900"/>
                </a:solidFill>
              </a:rPr>
              <a:t>target</a:t>
            </a:r>
            <a:r>
              <a:rPr lang="de-DE" altLang="de-DE" sz="2400" b="1" dirty="0">
                <a:solidFill>
                  <a:srgbClr val="009900"/>
                </a:solidFill>
              </a:rPr>
              <a:t> </a:t>
            </a:r>
            <a:r>
              <a:rPr lang="de-DE" altLang="de-DE" sz="2400" b="1" dirty="0" err="1">
                <a:solidFill>
                  <a:srgbClr val="009900"/>
                </a:solidFill>
              </a:rPr>
              <a:t>criterion</a:t>
            </a:r>
            <a:endParaRPr lang="de-DE" altLang="de-DE" sz="2400" dirty="0">
              <a:solidFill>
                <a:srgbClr val="009900"/>
              </a:solidFill>
            </a:endParaRPr>
          </a:p>
        </p:txBody>
      </p:sp>
      <p:sp>
        <p:nvSpPr>
          <p:cNvPr id="2" name="Nach oben gebogener Pfeil 1"/>
          <p:cNvSpPr/>
          <p:nvPr/>
        </p:nvSpPr>
        <p:spPr>
          <a:xfrm rot="5400000">
            <a:off x="4974329" y="3039241"/>
            <a:ext cx="864096" cy="491485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rechts 2"/>
          <p:cNvSpPr/>
          <p:nvPr/>
        </p:nvSpPr>
        <p:spPr>
          <a:xfrm rot="10800000">
            <a:off x="4644008" y="4320129"/>
            <a:ext cx="1689720" cy="3684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9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Use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molecular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markers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32"/>
          <p:cNvSpPr txBox="1"/>
          <p:nvPr/>
        </p:nvSpPr>
        <p:spPr>
          <a:xfrm>
            <a:off x="1475656" y="908050"/>
            <a:ext cx="5400600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Nothing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else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than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indirect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endParaRPr lang="de-DE" sz="2400" b="1" dirty="0">
              <a:solidFill>
                <a:srgbClr val="339933"/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971600" y="2204864"/>
            <a:ext cx="7200800" cy="23083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 &lt; </a:t>
            </a:r>
            <a:r>
              <a:rPr lang="el-GR" sz="2400" dirty="0">
                <a:sym typeface="Wingdings" panose="05000000000000000000" pitchFamily="2" charset="2"/>
              </a:rPr>
              <a:t>ρ</a:t>
            </a:r>
            <a:r>
              <a:rPr lang="de-DE" sz="2400" dirty="0">
                <a:sym typeface="Wingdings" panose="05000000000000000000" pitchFamily="2" charset="2"/>
              </a:rPr>
              <a:t> &lt; 1: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selection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gain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is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only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increased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criteria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enables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i 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high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throughput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: N</a:t>
            </a:r>
            <a:r>
              <a:rPr lang="de-DE" sz="24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h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Increase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el-GR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σ</a:t>
            </a:r>
            <a:r>
              <a:rPr lang="de-DE" sz="2400" b="1" baseline="-25000" dirty="0">
                <a:solidFill>
                  <a:srgbClr val="339933"/>
                </a:solidFill>
                <a:sym typeface="Wingdings" panose="05000000000000000000" pitchFamily="2" charset="2"/>
              </a:rPr>
              <a:t>y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Decrease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olidFill>
                  <a:srgbClr val="339933"/>
                </a:solidFill>
                <a:sym typeface="Wingdings" panose="05000000000000000000" pitchFamily="2" charset="2"/>
              </a:rPr>
              <a:t>of</a:t>
            </a:r>
            <a:r>
              <a:rPr lang="de-DE" sz="2400" b="1" dirty="0">
                <a:solidFill>
                  <a:srgbClr val="339933"/>
                </a:solidFill>
                <a:sym typeface="Wingdings" panose="05000000000000000000" pitchFamily="2" charset="2"/>
              </a:rPr>
              <a:t> Y  </a:t>
            </a:r>
            <a:r>
              <a:rPr lang="de-DE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fast </a:t>
            </a:r>
            <a:r>
              <a:rPr lang="de-DE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recycling</a:t>
            </a:r>
            <a:endParaRPr lang="de-DE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type m:val="lin"/>
                          <m:ctrlP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25" y="1582103"/>
                <a:ext cx="2581861" cy="537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88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76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Genomic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2" descr="U:\IPK\Vortraege\Paris-Hybrid-Breeding\G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32908" cy="46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203848" y="6453336"/>
            <a:ext cx="248978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Zhao et al. 2015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899592" y="1585111"/>
            <a:ext cx="7632848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 err="1"/>
              <a:t>We</a:t>
            </a:r>
            <a:r>
              <a:rPr lang="de-DE" sz="2400" b="1" dirty="0"/>
              <a:t> </a:t>
            </a:r>
            <a:r>
              <a:rPr lang="de-DE" sz="2400" b="1" dirty="0" err="1"/>
              <a:t>assume</a:t>
            </a:r>
            <a:r>
              <a:rPr lang="de-DE" sz="2400" b="1" dirty="0"/>
              <a:t>, </a:t>
            </a:r>
            <a:r>
              <a:rPr lang="de-DE" sz="2400" b="1" dirty="0" err="1"/>
              <a:t>that</a:t>
            </a:r>
            <a:r>
              <a:rPr lang="de-DE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prediction</a:t>
            </a:r>
            <a:r>
              <a:rPr lang="de-DE" sz="2400" b="1" dirty="0"/>
              <a:t> </a:t>
            </a:r>
            <a:r>
              <a:rPr lang="de-DE" sz="2400" b="1" dirty="0" err="1"/>
              <a:t>models</a:t>
            </a:r>
            <a:r>
              <a:rPr lang="de-DE" sz="2400" b="1" dirty="0"/>
              <a:t> </a:t>
            </a:r>
            <a:r>
              <a:rPr lang="de-DE" sz="2400" b="1" dirty="0" err="1"/>
              <a:t>have</a:t>
            </a:r>
            <a:r>
              <a:rPr lang="de-DE" sz="2400" b="1" dirty="0"/>
              <a:t> </a:t>
            </a:r>
            <a:r>
              <a:rPr lang="de-DE" sz="2400" b="1" dirty="0" err="1"/>
              <a:t>been</a:t>
            </a:r>
            <a:r>
              <a:rPr lang="de-DE" sz="2400" b="1" dirty="0"/>
              <a:t> </a:t>
            </a:r>
            <a:r>
              <a:rPr lang="de-DE" sz="2400" b="1" dirty="0" err="1"/>
              <a:t>developed</a:t>
            </a:r>
            <a:r>
              <a:rPr lang="de-DE" sz="2400" b="1" dirty="0"/>
              <a:t> in </a:t>
            </a:r>
            <a:r>
              <a:rPr lang="de-DE" sz="2400" b="1" dirty="0" err="1"/>
              <a:t>previous</a:t>
            </a:r>
            <a:r>
              <a:rPr lang="de-DE" sz="2400" b="1" dirty="0"/>
              <a:t> </a:t>
            </a:r>
            <a:r>
              <a:rPr lang="de-DE" sz="2400" b="1" dirty="0" err="1"/>
              <a:t>projects</a:t>
            </a:r>
            <a:r>
              <a:rPr lang="de-DE" sz="2400" b="1" dirty="0"/>
              <a:t> </a:t>
            </a:r>
            <a:r>
              <a:rPr lang="de-DE" sz="2400" b="1" dirty="0">
                <a:sym typeface="Wingdings" panose="05000000000000000000" pitchFamily="2" charset="2"/>
              </a:rPr>
              <a:t> </a:t>
            </a:r>
            <a:r>
              <a:rPr lang="de-DE" sz="2400" b="1" dirty="0" err="1">
                <a:sym typeface="Wingdings" panose="05000000000000000000" pitchFamily="2" charset="2"/>
              </a:rPr>
              <a:t>no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budget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required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for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now</a:t>
            </a:r>
            <a:r>
              <a:rPr lang="de-DE" sz="2400" b="1" dirty="0">
                <a:sym typeface="Wingdings" panose="05000000000000000000" pitchFamily="2" charset="2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>
                <a:sym typeface="Wingdings" panose="05000000000000000000" pitchFamily="2" charset="2"/>
              </a:rPr>
              <a:t>Retraining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of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the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model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done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with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routine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field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trials</a:t>
            </a:r>
            <a:r>
              <a:rPr lang="de-DE" sz="2400" b="1" dirty="0">
                <a:sym typeface="Wingdings" panose="05000000000000000000" pitchFamily="2" charset="2"/>
              </a:rPr>
              <a:t>  </a:t>
            </a:r>
            <a:r>
              <a:rPr lang="de-DE" sz="2400" b="1" dirty="0" err="1">
                <a:sym typeface="Wingdings" panose="05000000000000000000" pitchFamily="2" charset="2"/>
              </a:rPr>
              <a:t>no</a:t>
            </a:r>
            <a:r>
              <a:rPr lang="de-DE" sz="2400" b="1" dirty="0">
                <a:sym typeface="Wingdings" panose="05000000000000000000" pitchFamily="2" charset="2"/>
              </a:rPr>
              <a:t> additional </a:t>
            </a:r>
            <a:r>
              <a:rPr lang="de-DE" sz="2400" b="1" dirty="0" err="1">
                <a:sym typeface="Wingdings" panose="05000000000000000000" pitchFamily="2" charset="2"/>
              </a:rPr>
              <a:t>budget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required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for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it!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811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need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ability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de-DE" sz="3600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039463"/>
              </p:ext>
            </p:extLst>
          </p:nvPr>
        </p:nvGraphicFramePr>
        <p:xfrm>
          <a:off x="0" y="908050"/>
          <a:ext cx="6336704" cy="3935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𝑎𝑏𝑖𝑙𝑖𝑡𝑦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157192"/>
                <a:ext cx="5921429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/>
          <p:cNvSpPr txBox="1"/>
          <p:nvPr/>
        </p:nvSpPr>
        <p:spPr>
          <a:xfrm>
            <a:off x="6239386" y="1022058"/>
            <a:ext cx="2758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Correlation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observed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predicted</a:t>
            </a:r>
            <a:r>
              <a:rPr lang="de-DE" sz="2000" dirty="0"/>
              <a:t> </a:t>
            </a:r>
            <a:r>
              <a:rPr lang="de-DE" sz="2000" dirty="0" err="1"/>
              <a:t>breeding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= </a:t>
            </a:r>
            <a:r>
              <a:rPr lang="de-DE" sz="2000" dirty="0" err="1"/>
              <a:t>prediction</a:t>
            </a:r>
            <a:r>
              <a:rPr lang="de-DE" sz="2000" dirty="0"/>
              <a:t> </a:t>
            </a:r>
            <a:r>
              <a:rPr lang="de-DE" sz="2000" dirty="0" err="1"/>
              <a:t>ability</a:t>
            </a:r>
            <a:r>
              <a:rPr lang="de-DE" sz="2000" dirty="0"/>
              <a:t> </a:t>
            </a:r>
          </a:p>
          <a:p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that‘s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what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we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need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for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our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simulations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3378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78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Modifications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framework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4012" y="1113399"/>
            <a:ext cx="8435975" cy="4924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b="1" u="sng" kern="0" dirty="0" err="1"/>
              <a:t>Besides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budget</a:t>
            </a:r>
            <a:r>
              <a:rPr lang="de-DE" altLang="de-DE" b="1" u="sng" kern="0" dirty="0"/>
              <a:t>, </a:t>
            </a:r>
            <a:r>
              <a:rPr lang="de-DE" altLang="de-DE" b="1" u="sng" kern="0" dirty="0" err="1"/>
              <a:t>variance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components</a:t>
            </a:r>
            <a:r>
              <a:rPr lang="de-DE" altLang="de-DE" b="1" u="sng" kern="0" dirty="0"/>
              <a:t>, </a:t>
            </a:r>
            <a:r>
              <a:rPr lang="de-DE" altLang="de-DE" b="1" u="sng" kern="0" dirty="0" err="1"/>
              <a:t>costs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for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line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production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and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phenotyping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we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need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further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data</a:t>
            </a:r>
            <a:r>
              <a:rPr lang="de-DE" altLang="de-DE" b="1" u="sng" kern="0" dirty="0"/>
              <a:t>:</a:t>
            </a:r>
            <a:endParaRPr lang="de-DE" altLang="de-DE" sz="2000" u="sng" kern="0" dirty="0"/>
          </a:p>
          <a:p>
            <a:pPr marL="914400" lvl="1" indent="-457200"/>
            <a:r>
              <a:rPr lang="de-DE" altLang="de-DE" kern="0" dirty="0" err="1">
                <a:cs typeface="Arial" panose="020B0604020202020204" pitchFamily="34" charset="0"/>
              </a:rPr>
              <a:t>Correlation</a:t>
            </a:r>
            <a:r>
              <a:rPr lang="de-DE" altLang="de-DE" kern="0" dirty="0">
                <a:cs typeface="Arial" panose="020B0604020202020204" pitchFamily="34" charset="0"/>
              </a:rPr>
              <a:t> GS </a:t>
            </a:r>
            <a:r>
              <a:rPr lang="de-DE" altLang="de-DE" kern="0" dirty="0" err="1">
                <a:cs typeface="Arial" panose="020B0604020202020204" pitchFamily="34" charset="0"/>
              </a:rPr>
              <a:t>with</a:t>
            </a:r>
            <a:r>
              <a:rPr lang="de-DE" altLang="de-DE" kern="0" dirty="0">
                <a:cs typeface="Arial" panose="020B0604020202020204" pitchFamily="34" charset="0"/>
              </a:rPr>
              <a:t> GCA:  </a:t>
            </a:r>
            <a:r>
              <a:rPr lang="el-GR" altLang="de-DE" kern="0" dirty="0">
                <a:cs typeface="Arial" panose="020B0604020202020204" pitchFamily="34" charset="0"/>
              </a:rPr>
              <a:t>ρ</a:t>
            </a:r>
            <a:r>
              <a:rPr lang="de-DE" altLang="de-DE" kern="0" dirty="0">
                <a:cs typeface="Arial" panose="020B0604020202020204" pitchFamily="34" charset="0"/>
              </a:rPr>
              <a:t>(GS, GCA)= 0.3 (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T0 </a:t>
            </a:r>
            <a:r>
              <a:rPr lang="de-DE" altLang="de-DE" kern="0" dirty="0" err="1">
                <a:cs typeface="Arial" panose="020B0604020202020204" pitchFamily="34" charset="0"/>
              </a:rPr>
              <a:t>scenario</a:t>
            </a:r>
            <a:r>
              <a:rPr lang="de-DE" altLang="de-DE" kern="0" dirty="0">
                <a:cs typeface="Arial" panose="020B0604020202020204" pitchFamily="34" charset="0"/>
              </a:rPr>
              <a:t>; Zhao et al. 2014)</a:t>
            </a:r>
            <a:r>
              <a:rPr lang="de-DE" altLang="de-DE" sz="2000" kern="0" dirty="0"/>
              <a:t>	</a:t>
            </a:r>
          </a:p>
          <a:p>
            <a:pPr marL="914400" lvl="1" indent="-457200"/>
            <a:r>
              <a:rPr lang="de-DE" altLang="de-DE" kern="0" dirty="0" err="1"/>
              <a:t>Costs</a:t>
            </a:r>
            <a:r>
              <a:rPr lang="de-DE" altLang="de-DE" kern="0" dirty="0"/>
              <a:t> GS = high </a:t>
            </a:r>
            <a:r>
              <a:rPr lang="de-DE" altLang="de-DE" kern="0" dirty="0" err="1"/>
              <a:t>density</a:t>
            </a:r>
            <a:r>
              <a:rPr lang="de-DE" altLang="de-DE" kern="0" dirty="0"/>
              <a:t> </a:t>
            </a:r>
            <a:r>
              <a:rPr lang="de-DE" altLang="de-DE" kern="0" dirty="0" err="1"/>
              <a:t>genotyping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of</a:t>
            </a:r>
            <a:r>
              <a:rPr lang="de-DE" altLang="de-DE" kern="0" dirty="0"/>
              <a:t> 1 </a:t>
            </a:r>
            <a:r>
              <a:rPr lang="de-DE" altLang="de-DE" kern="0" dirty="0" err="1"/>
              <a:t>line</a:t>
            </a:r>
            <a:r>
              <a:rPr lang="de-DE" altLang="de-DE" kern="0" dirty="0"/>
              <a:t> </a:t>
            </a:r>
            <a:r>
              <a:rPr lang="de-DE" altLang="de-DE" kern="0" dirty="0" err="1"/>
              <a:t>costs</a:t>
            </a:r>
            <a:r>
              <a:rPr lang="de-DE" altLang="de-DE" kern="0" dirty="0"/>
              <a:t> </a:t>
            </a:r>
            <a:r>
              <a:rPr lang="de-DE" altLang="de-DE" kern="0" dirty="0" err="1"/>
              <a:t>as</a:t>
            </a:r>
            <a:r>
              <a:rPr lang="de-DE" altLang="de-DE" kern="0" dirty="0"/>
              <a:t> </a:t>
            </a:r>
            <a:r>
              <a:rPr lang="de-DE" altLang="de-DE" kern="0" dirty="0" err="1"/>
              <a:t>much</a:t>
            </a:r>
            <a:r>
              <a:rPr lang="de-DE" altLang="de-DE" kern="0" dirty="0"/>
              <a:t> </a:t>
            </a:r>
            <a:r>
              <a:rPr lang="de-DE" altLang="de-DE" kern="0" dirty="0" err="1"/>
              <a:t>as</a:t>
            </a:r>
            <a:r>
              <a:rPr lang="de-DE" altLang="de-DE" kern="0" dirty="0"/>
              <a:t> 2 </a:t>
            </a:r>
            <a:r>
              <a:rPr lang="de-DE" altLang="de-DE" kern="0" dirty="0" err="1"/>
              <a:t>field</a:t>
            </a:r>
            <a:r>
              <a:rPr lang="de-DE" altLang="de-DE" kern="0" dirty="0"/>
              <a:t> </a:t>
            </a:r>
            <a:r>
              <a:rPr lang="de-DE" altLang="de-DE" kern="0" dirty="0" err="1"/>
              <a:t>plots</a:t>
            </a:r>
            <a:endParaRPr lang="de-DE" altLang="de-DE" kern="0" dirty="0"/>
          </a:p>
          <a:p>
            <a:pPr marL="914400" lvl="1" indent="-457200"/>
            <a:endParaRPr lang="de-DE" altLang="de-DE" kern="0" dirty="0"/>
          </a:p>
          <a:p>
            <a:pPr marL="914400" lvl="1" indent="-457200"/>
            <a:r>
              <a:rPr lang="de-DE" altLang="de-DE" kern="0" dirty="0"/>
              <a:t>(</a:t>
            </a:r>
            <a:r>
              <a:rPr lang="de-DE" altLang="de-DE" kern="0" dirty="0" err="1"/>
              <a:t>data</a:t>
            </a:r>
            <a:r>
              <a:rPr lang="de-DE" altLang="de-DE" kern="0" dirty="0"/>
              <a:t>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</a:t>
            </a:r>
            <a:r>
              <a:rPr lang="de-DE" altLang="de-DE" kern="0" dirty="0" err="1"/>
              <a:t>shown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 err="1"/>
              <a:t>wheat</a:t>
            </a:r>
            <a:r>
              <a:rPr lang="de-DE" altLang="de-DE" kern="0" dirty="0"/>
              <a:t> </a:t>
            </a:r>
            <a:r>
              <a:rPr lang="de-DE" altLang="de-DE" kern="0" dirty="0" err="1"/>
              <a:t>with</a:t>
            </a:r>
            <a:r>
              <a:rPr lang="de-DE" altLang="de-DE" kern="0" dirty="0"/>
              <a:t> </a:t>
            </a:r>
            <a:r>
              <a:rPr lang="de-DE" altLang="de-DE" kern="0" dirty="0" err="1"/>
              <a:t>framwork</a:t>
            </a:r>
            <a:r>
              <a:rPr lang="de-DE" altLang="de-DE" kern="0" dirty="0"/>
              <a:t> </a:t>
            </a:r>
            <a:r>
              <a:rPr lang="de-DE" altLang="de-DE" kern="0" dirty="0" err="1"/>
              <a:t>based</a:t>
            </a:r>
            <a:r>
              <a:rPr lang="de-DE" altLang="de-DE" kern="0" dirty="0"/>
              <a:t> on </a:t>
            </a:r>
            <a:r>
              <a:rPr lang="de-DE" altLang="de-DE" kern="0" dirty="0" err="1"/>
              <a:t>papers</a:t>
            </a:r>
            <a:r>
              <a:rPr lang="de-DE" altLang="de-DE" kern="0" dirty="0"/>
              <a:t> </a:t>
            </a:r>
            <a:r>
              <a:rPr lang="de-DE" altLang="de-DE" kern="0" dirty="0" err="1"/>
              <a:t>below</a:t>
            </a:r>
            <a:r>
              <a:rPr lang="de-DE" altLang="de-DE" kern="0" dirty="0"/>
              <a:t>)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4925" y="6416675"/>
            <a:ext cx="8640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de-DE" sz="1400" dirty="0"/>
              <a:t>Source: Longin et al. 2016, </a:t>
            </a:r>
            <a:r>
              <a:rPr lang="de-DE" altLang="de-DE" sz="1400" dirty="0" err="1"/>
              <a:t>Marulanda</a:t>
            </a:r>
            <a:r>
              <a:rPr lang="de-DE" altLang="de-DE" sz="1400" dirty="0"/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215092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79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074281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36450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31458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494116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2852936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3622659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182857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918803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07504" y="568273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8, 9,…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1331640" y="5744289"/>
            <a:ext cx="183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Pre</a:t>
            </a:r>
            <a:r>
              <a:rPr lang="de-DE" sz="1200" b="1" dirty="0"/>
              <a:t>-registration </a:t>
            </a:r>
            <a:r>
              <a:rPr lang="de-DE" sz="1200" b="1" dirty="0" err="1"/>
              <a:t>trials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8263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764704"/>
            <a:ext cx="6264696" cy="5409207"/>
          </a:xfrm>
          <a:noFill/>
        </p:spPr>
        <p:txBody>
          <a:bodyPr/>
          <a:lstStyle/>
          <a:p>
            <a:pPr eaLnBrk="1" hangingPunct="1"/>
            <a:r>
              <a:rPr lang="en-US" dirty="0"/>
              <a:t>Elite </a:t>
            </a:r>
            <a:r>
              <a:rPr lang="en-US" b="1" dirty="0">
                <a:solidFill>
                  <a:srgbClr val="339933"/>
                </a:solidFill>
              </a:rPr>
              <a:t>breeding in rare wheat species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>
                <a:solidFill>
                  <a:srgbClr val="339933"/>
                </a:solidFill>
              </a:rPr>
              <a:t>Breeding programs in T. </a:t>
            </a:r>
            <a:r>
              <a:rPr lang="en-US" b="1" dirty="0" err="1">
                <a:solidFill>
                  <a:srgbClr val="339933"/>
                </a:solidFill>
              </a:rPr>
              <a:t>aestivum</a:t>
            </a:r>
            <a:endParaRPr lang="en-US" b="1" dirty="0">
              <a:solidFill>
                <a:srgbClr val="339933"/>
              </a:solidFill>
            </a:endParaRPr>
          </a:p>
          <a:p>
            <a:pPr lvl="1" eaLnBrk="1" hangingPunct="1"/>
            <a:r>
              <a:rPr lang="en-US" dirty="0"/>
              <a:t>Pre-Breeding for grain yield: aim to deliver material to community for elite breeding starts</a:t>
            </a:r>
          </a:p>
          <a:p>
            <a:pPr marL="457200" lvl="1" indent="0" eaLnBrk="1" hangingPunct="1">
              <a:buNone/>
            </a:pPr>
            <a:endParaRPr lang="en-US" dirty="0"/>
          </a:p>
          <a:p>
            <a:pPr eaLnBrk="1" hangingPunct="1"/>
            <a:r>
              <a:rPr lang="en-US" b="1" dirty="0">
                <a:solidFill>
                  <a:srgbClr val="339933"/>
                </a:solidFill>
              </a:rPr>
              <a:t>Research accompanying</a:t>
            </a:r>
            <a:r>
              <a:rPr lang="en-US" dirty="0"/>
              <a:t> these efforts</a:t>
            </a:r>
          </a:p>
          <a:p>
            <a:pPr lvl="1" eaLnBrk="1" hangingPunct="1"/>
            <a:r>
              <a:rPr lang="en-US" dirty="0"/>
              <a:t>Genetic architecture of regarded traits</a:t>
            </a:r>
          </a:p>
          <a:p>
            <a:pPr lvl="1" eaLnBrk="1" hangingPunct="1"/>
            <a:r>
              <a:rPr lang="de-DE" dirty="0"/>
              <a:t>Special </a:t>
            </a:r>
            <a:r>
              <a:rPr lang="de-DE" dirty="0" err="1"/>
              <a:t>quality</a:t>
            </a:r>
            <a:r>
              <a:rPr lang="de-DE" dirty="0"/>
              <a:t> (</a:t>
            </a:r>
            <a:r>
              <a:rPr lang="de-DE" dirty="0" err="1"/>
              <a:t>wheat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, </a:t>
            </a:r>
            <a:r>
              <a:rPr lang="de-DE" dirty="0" err="1"/>
              <a:t>asparagine</a:t>
            </a:r>
            <a:r>
              <a:rPr lang="de-DE" dirty="0"/>
              <a:t>, </a:t>
            </a:r>
            <a:r>
              <a:rPr lang="de-DE" dirty="0" err="1"/>
              <a:t>aroma</a:t>
            </a:r>
            <a:r>
              <a:rPr lang="de-DE" dirty="0"/>
              <a:t>…)</a:t>
            </a:r>
            <a:endParaRPr lang="en-US" dirty="0"/>
          </a:p>
          <a:p>
            <a:pPr lvl="1" eaLnBrk="1" hangingPunct="1"/>
            <a:r>
              <a:rPr lang="en-US" dirty="0"/>
              <a:t>Optimized breeding schemes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 -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aims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B73B19-6228-45EE-ADB3-F5A19DDAA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r="18500" b="4326"/>
          <a:stretch/>
        </p:blipFill>
        <p:spPr>
          <a:xfrm rot="16200000">
            <a:off x="6359396" y="936319"/>
            <a:ext cx="2869417" cy="25261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14F517-E4FF-4D2B-969C-5788437CEE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t="8774" r="15648" b="57528"/>
          <a:stretch/>
        </p:blipFill>
        <p:spPr>
          <a:xfrm>
            <a:off x="6289219" y="4567953"/>
            <a:ext cx="2767980" cy="17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80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schemes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58137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gain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42324"/>
            <a:ext cx="6192688" cy="4364370"/>
          </a:xfrm>
          <a:prstGeom prst="rect">
            <a:avLst/>
          </a:prstGeom>
        </p:spPr>
      </p:pic>
      <p:sp>
        <p:nvSpPr>
          <p:cNvPr id="45" name="Rectangle 6"/>
          <p:cNvSpPr txBox="1">
            <a:spLocks noChangeArrowheads="1"/>
          </p:cNvSpPr>
          <p:nvPr/>
        </p:nvSpPr>
        <p:spPr bwMode="auto">
          <a:xfrm>
            <a:off x="1060695" y="5328731"/>
            <a:ext cx="6751665" cy="951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800" b="1" dirty="0">
                <a:solidFill>
                  <a:srgbClr val="339933"/>
                </a:solidFill>
                <a:sym typeface="Monotype Sorts" pitchFamily="2" charset="2"/>
              </a:rPr>
              <a:t>The higher the prediction accuracy the larger is the advantage of GS schemes </a:t>
            </a:r>
          </a:p>
        </p:txBody>
      </p:sp>
      <p:sp>
        <p:nvSpPr>
          <p:cNvPr id="4" name="Pfeil nach oben und unten 3"/>
          <p:cNvSpPr/>
          <p:nvPr/>
        </p:nvSpPr>
        <p:spPr>
          <a:xfrm>
            <a:off x="3219617" y="3573016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059832" y="2420888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9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82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98384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83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Reduce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cycle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length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GS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1420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221088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323528" y="4890646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6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23528" y="5517232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7</a:t>
            </a:r>
          </a:p>
        </p:txBody>
      </p:sp>
      <p:sp>
        <p:nvSpPr>
          <p:cNvPr id="3" name="Ellipse 2"/>
          <p:cNvSpPr/>
          <p:nvPr/>
        </p:nvSpPr>
        <p:spPr>
          <a:xfrm>
            <a:off x="1403648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86210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6" name="Ellipse 25"/>
          <p:cNvSpPr/>
          <p:nvPr/>
        </p:nvSpPr>
        <p:spPr>
          <a:xfrm>
            <a:off x="1403648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041060" y="836712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standard</a:t>
            </a:r>
            <a:endParaRPr lang="de-DE" sz="1800" b="1" baseline="-25000" dirty="0"/>
          </a:p>
        </p:txBody>
      </p:sp>
      <p:sp>
        <p:nvSpPr>
          <p:cNvPr id="5" name="Sechseck 4"/>
          <p:cNvSpPr/>
          <p:nvPr/>
        </p:nvSpPr>
        <p:spPr>
          <a:xfrm>
            <a:off x="3059832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4553228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rapid</a:t>
            </a:r>
            <a:endParaRPr lang="de-DE" sz="1800" b="1" baseline="-25000" dirty="0"/>
          </a:p>
        </p:txBody>
      </p:sp>
      <p:sp>
        <p:nvSpPr>
          <p:cNvPr id="53" name="Textfeld 52"/>
          <p:cNvSpPr txBox="1"/>
          <p:nvPr/>
        </p:nvSpPr>
        <p:spPr>
          <a:xfrm>
            <a:off x="6137404" y="836712"/>
            <a:ext cx="88286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 err="1"/>
              <a:t>GS</a:t>
            </a:r>
            <a:r>
              <a:rPr lang="de-DE" sz="1800" b="1" baseline="-25000" dirty="0" err="1"/>
              <a:t>only</a:t>
            </a:r>
            <a:endParaRPr lang="de-DE" sz="1800" b="1" baseline="-25000" dirty="0"/>
          </a:p>
        </p:txBody>
      </p:sp>
      <p:sp>
        <p:nvSpPr>
          <p:cNvPr id="55" name="Textfeld 54"/>
          <p:cNvSpPr txBox="1"/>
          <p:nvPr/>
        </p:nvSpPr>
        <p:spPr>
          <a:xfrm>
            <a:off x="309329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98782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2987824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58" name="Ellipse 57"/>
          <p:cNvSpPr/>
          <p:nvPr/>
        </p:nvSpPr>
        <p:spPr>
          <a:xfrm>
            <a:off x="2915816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59" name="Abgerundetes Rechteck 58"/>
          <p:cNvSpPr/>
          <p:nvPr/>
        </p:nvSpPr>
        <p:spPr>
          <a:xfrm>
            <a:off x="3098378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0" name="Ellipse 59"/>
          <p:cNvSpPr/>
          <p:nvPr/>
        </p:nvSpPr>
        <p:spPr>
          <a:xfrm>
            <a:off x="2915816" y="4758921"/>
            <a:ext cx="1368152" cy="614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1" name="Abgerundetes Rechteck 60"/>
          <p:cNvSpPr/>
          <p:nvPr/>
        </p:nvSpPr>
        <p:spPr>
          <a:xfrm>
            <a:off x="3098378" y="5494867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3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3</a:t>
            </a:r>
          </a:p>
        </p:txBody>
      </p:sp>
      <p:sp>
        <p:nvSpPr>
          <p:cNvPr id="62" name="Sechseck 61"/>
          <p:cNvSpPr/>
          <p:nvPr/>
        </p:nvSpPr>
        <p:spPr>
          <a:xfrm>
            <a:off x="4572000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460546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449999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5" name="Textfeld 64"/>
          <p:cNvSpPr txBox="1"/>
          <p:nvPr/>
        </p:nvSpPr>
        <p:spPr>
          <a:xfrm>
            <a:off x="4499992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6" name="Ellipse 65"/>
          <p:cNvSpPr/>
          <p:nvPr/>
        </p:nvSpPr>
        <p:spPr>
          <a:xfrm>
            <a:off x="4427984" y="3429000"/>
            <a:ext cx="1368152" cy="6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Hybrid </a:t>
            </a:r>
            <a:r>
              <a:rPr lang="de-DE" sz="1200" b="1" dirty="0" err="1"/>
              <a:t>seed</a:t>
            </a:r>
            <a:r>
              <a:rPr lang="de-DE" sz="1200" b="1" dirty="0"/>
              <a:t> </a:t>
            </a:r>
            <a:r>
              <a:rPr lang="de-DE" sz="1200" b="1" dirty="0" err="1"/>
              <a:t>prod</a:t>
            </a:r>
            <a:r>
              <a:rPr lang="de-DE" sz="1200" b="1" dirty="0"/>
              <a:t>.</a:t>
            </a:r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4610546" y="4198723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T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70" name="Sechseck 69"/>
          <p:cNvSpPr/>
          <p:nvPr/>
        </p:nvSpPr>
        <p:spPr>
          <a:xfrm>
            <a:off x="6084168" y="2780928"/>
            <a:ext cx="1152128" cy="534253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117630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6012160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73" name="Textfeld 72"/>
          <p:cNvSpPr txBox="1"/>
          <p:nvPr/>
        </p:nvSpPr>
        <p:spPr>
          <a:xfrm>
            <a:off x="6012160" y="223680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r>
              <a:rPr lang="de-DE" sz="1200" b="1" dirty="0"/>
              <a:t> - </a:t>
            </a:r>
            <a:r>
              <a:rPr lang="de-DE" sz="1200" b="1" dirty="0" err="1"/>
              <a:t>multiplication</a:t>
            </a:r>
            <a:endParaRPr lang="de-DE" sz="1200" b="1" dirty="0"/>
          </a:p>
        </p:txBody>
      </p:sp>
      <p:sp>
        <p:nvSpPr>
          <p:cNvPr id="6" name="Pfeil nach rechts 5"/>
          <p:cNvSpPr/>
          <p:nvPr/>
        </p:nvSpPr>
        <p:spPr>
          <a:xfrm rot="19180663">
            <a:off x="4480768" y="4784427"/>
            <a:ext cx="342138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851048" y="4598904"/>
            <a:ext cx="2879974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4 </a:t>
            </a:r>
            <a:r>
              <a:rPr lang="de-DE" sz="2400" dirty="0" err="1"/>
              <a:t>years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r>
              <a:rPr lang="de-DE" sz="2400" dirty="0"/>
              <a:t> </a:t>
            </a: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schemes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GS</a:t>
            </a:r>
          </a:p>
        </p:txBody>
      </p:sp>
    </p:spTree>
    <p:extLst>
      <p:ext uri="{BB962C8B-B14F-4D97-AF65-F5344CB8AC3E}">
        <p14:creationId xmlns:p14="http://schemas.microsoft.com/office/powerpoint/2010/main" val="4180106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84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951110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ym typeface="Monotype Sorts" pitchFamily="2" charset="2"/>
              </a:rPr>
              <a:t>Genomic selection is promising for grain yield especially when </a:t>
            </a:r>
            <a:r>
              <a:rPr lang="en-US" sz="2400" b="1" dirty="0">
                <a:solidFill>
                  <a:srgbClr val="FF0000"/>
                </a:solidFill>
                <a:sym typeface="Monotype Sorts" pitchFamily="2" charset="2"/>
              </a:rPr>
              <a:t>used to shorten breeding cycle length </a:t>
            </a:r>
          </a:p>
        </p:txBody>
      </p:sp>
    </p:spTree>
    <p:extLst>
      <p:ext uri="{BB962C8B-B14F-4D97-AF65-F5344CB8AC3E}">
        <p14:creationId xmlns:p14="http://schemas.microsoft.com/office/powerpoint/2010/main" val="1904889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85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180528" y="-99392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GS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yield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interesting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203848" y="6453336"/>
            <a:ext cx="26372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Longin et al. 2015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7233"/>
            <a:ext cx="6336704" cy="4465868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248816" y="5353035"/>
            <a:ext cx="8748464" cy="8842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spcAft>
                <a:spcPts val="600"/>
              </a:spcAft>
              <a:tabLst>
                <a:tab pos="482600" algn="l"/>
                <a:tab pos="758825" algn="l"/>
                <a:tab pos="1905000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With recent GS accuracy breeding scheme </a:t>
            </a:r>
            <a:r>
              <a:rPr lang="en-US" sz="2400" b="1" dirty="0">
                <a:solidFill>
                  <a:srgbClr val="339933"/>
                </a:solidFill>
                <a:sym typeface="Monotype Sorts" pitchFamily="2" charset="2"/>
              </a:rPr>
              <a:t>GS</a:t>
            </a:r>
            <a:r>
              <a:rPr lang="en-US" sz="2400" b="1" baseline="-25000" dirty="0">
                <a:solidFill>
                  <a:srgbClr val="339933"/>
                </a:solidFill>
                <a:sym typeface="Monotype Sorts" pitchFamily="2" charset="2"/>
              </a:rPr>
              <a:t>rapid</a:t>
            </a:r>
            <a:r>
              <a:rPr lang="en-US" sz="2400" b="1" dirty="0">
                <a:solidFill>
                  <a:schemeClr val="tx1"/>
                </a:solidFill>
                <a:sym typeface="Monotype Sorts" pitchFamily="2" charset="2"/>
              </a:rPr>
              <a:t> seems most promising: </a:t>
            </a:r>
            <a:r>
              <a:rPr lang="en-US" sz="2400" b="1" dirty="0">
                <a:solidFill>
                  <a:srgbClr val="339933"/>
                </a:solidFill>
                <a:sym typeface="Monotype Sorts" pitchFamily="2" charset="2"/>
              </a:rPr>
              <a:t>+ 35% in annual selection gain </a:t>
            </a:r>
          </a:p>
        </p:txBody>
      </p:sp>
      <p:sp>
        <p:nvSpPr>
          <p:cNvPr id="9" name="Pfeil nach oben und unten 8"/>
          <p:cNvSpPr/>
          <p:nvPr/>
        </p:nvSpPr>
        <p:spPr>
          <a:xfrm>
            <a:off x="3275856" y="3717032"/>
            <a:ext cx="216024" cy="648072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3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Generalisation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908050"/>
            <a:ext cx="7848872" cy="44651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kern="0" dirty="0" err="1"/>
              <a:t>We</a:t>
            </a:r>
            <a:r>
              <a:rPr lang="de-DE" altLang="de-DE" kern="0" dirty="0"/>
              <a:t> </a:t>
            </a:r>
            <a:r>
              <a:rPr lang="de-DE" altLang="de-DE" kern="0" dirty="0" err="1"/>
              <a:t>state</a:t>
            </a:r>
            <a:r>
              <a:rPr lang="de-DE" altLang="de-DE" kern="0" dirty="0"/>
              <a:t> </a:t>
            </a:r>
            <a:r>
              <a:rPr lang="de-DE" altLang="de-DE" kern="0" dirty="0" err="1"/>
              <a:t>that</a:t>
            </a:r>
            <a:r>
              <a:rPr lang="de-DE" altLang="de-DE" kern="0" dirty="0"/>
              <a:t> a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</a:t>
            </a:r>
            <a:r>
              <a:rPr lang="de-DE" altLang="de-DE" kern="0" dirty="0"/>
              <a:t> </a:t>
            </a:r>
            <a:r>
              <a:rPr lang="de-DE" altLang="de-DE" kern="0" dirty="0" err="1"/>
              <a:t>using</a:t>
            </a:r>
            <a:r>
              <a:rPr lang="de-DE" altLang="de-DE" kern="0" dirty="0"/>
              <a:t> GS, </a:t>
            </a:r>
            <a:r>
              <a:rPr lang="de-DE" altLang="de-DE" kern="0" dirty="0" err="1"/>
              <a:t>namely</a:t>
            </a:r>
            <a:r>
              <a:rPr lang="de-DE" altLang="de-DE" kern="0" dirty="0"/>
              <a:t> </a:t>
            </a:r>
            <a:r>
              <a:rPr lang="de-DE" altLang="de-DE" kern="0" dirty="0" err="1"/>
              <a:t>GSrapid</a:t>
            </a:r>
            <a:r>
              <a:rPr lang="de-DE" altLang="de-DE" kern="0" dirty="0"/>
              <a:t>,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top </a:t>
            </a:r>
            <a:r>
              <a:rPr lang="de-DE" altLang="de-DE" kern="0" dirty="0" err="1"/>
              <a:t>and</a:t>
            </a:r>
            <a:r>
              <a:rPr lang="de-DE" altLang="de-DE" kern="0" dirty="0"/>
              <a:t> </a:t>
            </a:r>
            <a:r>
              <a:rPr lang="de-DE" altLang="de-DE" kern="0" dirty="0" err="1"/>
              <a:t>should</a:t>
            </a:r>
            <a:r>
              <a:rPr lang="de-DE" altLang="de-DE" kern="0" dirty="0"/>
              <a:t> </a:t>
            </a:r>
            <a:r>
              <a:rPr lang="de-DE" altLang="de-DE" kern="0" dirty="0" err="1"/>
              <a:t>be</a:t>
            </a:r>
            <a:r>
              <a:rPr lang="de-DE" altLang="de-DE" kern="0" dirty="0"/>
              <a:t> </a:t>
            </a:r>
            <a:r>
              <a:rPr lang="de-DE" altLang="de-DE" kern="0" dirty="0" err="1"/>
              <a:t>used</a:t>
            </a:r>
            <a:r>
              <a:rPr lang="de-DE" altLang="de-DE" kern="0" dirty="0"/>
              <a:t>; but </a:t>
            </a:r>
            <a:r>
              <a:rPr lang="de-DE" altLang="de-DE" kern="0" dirty="0" err="1"/>
              <a:t>is</a:t>
            </a:r>
            <a:r>
              <a:rPr lang="de-DE" altLang="de-DE" kern="0" dirty="0"/>
              <a:t> </a:t>
            </a:r>
            <a:r>
              <a:rPr lang="de-DE" altLang="de-DE" kern="0" dirty="0" err="1"/>
              <a:t>it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the</a:t>
            </a:r>
            <a:r>
              <a:rPr lang="de-DE" altLang="de-DE" kern="0" dirty="0"/>
              <a:t> </a:t>
            </a:r>
            <a:r>
              <a:rPr lang="de-DE" altLang="de-DE" kern="0" dirty="0" err="1"/>
              <a:t>truth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endParaRPr lang="de-DE" altLang="de-DE" kern="0" dirty="0"/>
          </a:p>
          <a:p>
            <a:r>
              <a:rPr lang="de-DE" altLang="de-DE" kern="0" dirty="0" err="1"/>
              <a:t>small</a:t>
            </a:r>
            <a:r>
              <a:rPr lang="de-DE" altLang="de-DE" kern="0" dirty="0"/>
              <a:t> </a:t>
            </a:r>
            <a:r>
              <a:rPr lang="de-DE" altLang="de-DE" kern="0" dirty="0" err="1"/>
              <a:t>budgets</a:t>
            </a:r>
            <a:r>
              <a:rPr lang="de-DE" altLang="de-DE" kern="0" dirty="0"/>
              <a:t> ?</a:t>
            </a:r>
          </a:p>
          <a:p>
            <a:r>
              <a:rPr lang="de-DE" altLang="de-DE" kern="0" dirty="0"/>
              <a:t>different </a:t>
            </a:r>
            <a:r>
              <a:rPr lang="de-DE" altLang="de-DE" kern="0" dirty="0" err="1"/>
              <a:t>variance</a:t>
            </a:r>
            <a:r>
              <a:rPr lang="de-DE" altLang="de-DE" kern="0" dirty="0"/>
              <a:t> </a:t>
            </a:r>
            <a:r>
              <a:rPr lang="de-DE" altLang="de-DE" kern="0" dirty="0" err="1"/>
              <a:t>components</a:t>
            </a:r>
            <a:r>
              <a:rPr lang="de-DE" altLang="de-DE" kern="0" dirty="0"/>
              <a:t> ?</a:t>
            </a:r>
          </a:p>
          <a:p>
            <a:r>
              <a:rPr lang="de-DE" altLang="de-DE" kern="0" dirty="0" err="1"/>
              <a:t>reduced</a:t>
            </a:r>
            <a:r>
              <a:rPr lang="de-DE" altLang="de-DE" kern="0" dirty="0"/>
              <a:t> hybrid </a:t>
            </a:r>
            <a:r>
              <a:rPr lang="de-DE" altLang="de-DE" kern="0" dirty="0" err="1"/>
              <a:t>seed</a:t>
            </a:r>
            <a:r>
              <a:rPr lang="de-DE" altLang="de-DE" kern="0" dirty="0"/>
              <a:t> </a:t>
            </a:r>
            <a:r>
              <a:rPr lang="de-DE" altLang="de-DE" kern="0" dirty="0" err="1"/>
              <a:t>production</a:t>
            </a:r>
            <a:r>
              <a:rPr lang="de-DE" altLang="de-DE" kern="0" dirty="0"/>
              <a:t> </a:t>
            </a:r>
            <a:r>
              <a:rPr lang="de-DE" altLang="de-DE" kern="0" dirty="0" err="1"/>
              <a:t>costs</a:t>
            </a:r>
            <a:r>
              <a:rPr lang="de-DE" altLang="de-DE" kern="0" dirty="0"/>
              <a:t> ?    </a:t>
            </a:r>
          </a:p>
        </p:txBody>
      </p:sp>
    </p:spTree>
    <p:extLst>
      <p:ext uri="{BB962C8B-B14F-4D97-AF65-F5344CB8AC3E}">
        <p14:creationId xmlns:p14="http://schemas.microsoft.com/office/powerpoint/2010/main" val="4106280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87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Broad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advantage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i="1" dirty="0" err="1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2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6108718" cy="36717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23528" y="5259338"/>
            <a:ext cx="8568952" cy="83099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The use of GS in elite breeding is recommended for a broad range of scenarios; also for small breeding programs!</a:t>
            </a:r>
          </a:p>
        </p:txBody>
      </p:sp>
    </p:spTree>
    <p:extLst>
      <p:ext uri="{BB962C8B-B14F-4D97-AF65-F5344CB8AC3E}">
        <p14:creationId xmlns:p14="http://schemas.microsoft.com/office/powerpoint/2010/main" val="32483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88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Think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about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….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83568" y="5101430"/>
            <a:ext cx="7601730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/>
              <a:t>Using </a:t>
            </a:r>
            <a:r>
              <a:rPr lang="en-US" sz="2400" b="1" dirty="0" err="1"/>
              <a:t>GSrapid</a:t>
            </a:r>
            <a:r>
              <a:rPr lang="en-US" sz="2400" dirty="0"/>
              <a:t> with a budget of 3.000 field plots has a 7.6 % higher annual selection gain than </a:t>
            </a:r>
            <a:r>
              <a:rPr lang="en-US" sz="2400" dirty="0" err="1"/>
              <a:t>PSstandard</a:t>
            </a:r>
            <a:r>
              <a:rPr lang="en-US" sz="2400" dirty="0"/>
              <a:t> with a budget of 10.000 field plots!</a:t>
            </a:r>
            <a:endParaRPr lang="en-US" sz="2400" dirty="0">
              <a:solidFill>
                <a:srgbClr val="339933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7" y="928897"/>
            <a:ext cx="6689733" cy="4020957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 rot="10336931">
            <a:off x="2629491" y="2105594"/>
            <a:ext cx="2825728" cy="216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788024" y="1441219"/>
            <a:ext cx="1944216" cy="6480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30 % </a:t>
            </a:r>
            <a:r>
              <a:rPr lang="de-DE" sz="2000" dirty="0" err="1"/>
              <a:t>budget</a:t>
            </a:r>
            <a:r>
              <a:rPr lang="de-DE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86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89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Realization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GSrapid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9552" y="5949280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05644" y="1217731"/>
            <a:ext cx="6264696" cy="470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Budget</a:t>
            </a:r>
            <a:r>
              <a:rPr lang="de-DE" sz="2000" dirty="0"/>
              <a:t>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c(5.7,5.19,0,0,24.37)</a:t>
            </a:r>
          </a:p>
          <a:p>
            <a:r>
              <a:rPr lang="de-DE" sz="2000" dirty="0"/>
              <a:t>VCSCA = c(1.88,2.94,0,0)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</a:t>
            </a:r>
            <a:r>
              <a:rPr lang="de-DE" sz="2000" b="1" dirty="0">
                <a:solidFill>
                  <a:srgbClr val="FF0000"/>
                </a:solidFill>
              </a:rPr>
              <a:t>0.3</a:t>
            </a:r>
            <a:r>
              <a:rPr lang="de-DE" sz="2000" dirty="0"/>
              <a:t>, </a:t>
            </a:r>
            <a:r>
              <a:rPr lang="de-DE" sz="2000" dirty="0" err="1"/>
              <a:t>alpha.nursery</a:t>
            </a:r>
            <a:r>
              <a:rPr lang="de-DE" sz="2000" dirty="0"/>
              <a:t> = </a:t>
            </a:r>
            <a:r>
              <a:rPr lang="de-DE" sz="2000" dirty="0">
                <a:solidFill>
                  <a:schemeClr val="tx1"/>
                </a:solidFill>
              </a:rPr>
              <a:t>0.25</a:t>
            </a:r>
            <a:r>
              <a:rPr lang="de-DE" sz="2000" dirty="0"/>
              <a:t>, 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VSCA=VCSCA, 	cost.nursery = c(</a:t>
            </a:r>
            <a:r>
              <a:rPr lang="de-DE" sz="2000" dirty="0">
                <a:solidFill>
                  <a:schemeClr val="tx1"/>
                </a:solidFill>
              </a:rPr>
              <a:t>1,0.3</a:t>
            </a:r>
            <a:r>
              <a:rPr lang="de-DE" sz="2000" dirty="0"/>
              <a:t>), </a:t>
            </a:r>
            <a:r>
              <a:rPr lang="de-DE" sz="2000" dirty="0" err="1"/>
              <a:t>CostProd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0,4,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</a:t>
            </a:r>
            <a:r>
              <a:rPr lang="de-DE" sz="2000" dirty="0">
                <a:solidFill>
                  <a:schemeClr val="tx1"/>
                </a:solidFill>
              </a:rPr>
              <a:t>2,1,</a:t>
            </a:r>
            <a:r>
              <a:rPr lang="de-DE" sz="2000" b="1" dirty="0">
                <a:solidFill>
                  <a:srgbClr val="FF0000"/>
                </a:solidFill>
              </a:rPr>
              <a:t>0</a:t>
            </a:r>
            <a:r>
              <a:rPr lang="de-DE" sz="2000" dirty="0"/>
              <a:t>), t2free = T, </a:t>
            </a:r>
          </a:p>
          <a:p>
            <a:r>
              <a:rPr lang="de-DE" sz="2000" dirty="0"/>
              <a:t>	</a:t>
            </a:r>
            <a:r>
              <a:rPr lang="de-DE" sz="2000" dirty="0" err="1">
                <a:solidFill>
                  <a:schemeClr val="tx1"/>
                </a:solidFill>
              </a:rPr>
              <a:t>Nf</a:t>
            </a:r>
            <a:r>
              <a:rPr lang="de-DE" sz="2000" dirty="0">
                <a:solidFill>
                  <a:schemeClr val="tx1"/>
                </a:solidFill>
              </a:rPr>
              <a:t> = 5</a:t>
            </a:r>
            <a:r>
              <a:rPr lang="de-DE" sz="2000" dirty="0"/>
              <a:t>, Budget = Budget, </a:t>
            </a:r>
          </a:p>
          <a:p>
            <a:r>
              <a:rPr lang="de-DE" sz="2000" dirty="0"/>
              <a:t>           N2grid = c(</a:t>
            </a:r>
            <a:r>
              <a:rPr lang="de-DE" sz="2000" dirty="0" err="1"/>
              <a:t>Nf</a:t>
            </a:r>
            <a:r>
              <a:rPr lang="de-DE" sz="2000" dirty="0"/>
              <a:t>, 511, 10), N3grid = c(</a:t>
            </a:r>
            <a:r>
              <a:rPr lang="de-DE" sz="2000" dirty="0" err="1"/>
              <a:t>Nf</a:t>
            </a:r>
            <a:r>
              <a:rPr lang="de-DE" sz="2000" dirty="0"/>
              <a:t>, </a:t>
            </a:r>
            <a:r>
              <a:rPr lang="de-DE" sz="2000" b="1" dirty="0">
                <a:solidFill>
                  <a:srgbClr val="FF0000"/>
                </a:solidFill>
              </a:rPr>
              <a:t>5</a:t>
            </a:r>
            <a:r>
              <a:rPr lang="de-DE" sz="2000" dirty="0">
                <a:solidFill>
                  <a:schemeClr val="tx1"/>
                </a:solidFill>
              </a:rPr>
              <a:t>,</a:t>
            </a:r>
            <a:r>
              <a:rPr lang="de-DE" sz="2000" dirty="0"/>
              <a:t> 1), </a:t>
            </a:r>
          </a:p>
          <a:p>
            <a:r>
              <a:rPr lang="de-DE" sz="2000" dirty="0"/>
              <a:t>           L2grid=c(1,5,1), L3grid=c(</a:t>
            </a:r>
            <a:r>
              <a:rPr lang="de-DE" sz="2000" b="1" dirty="0">
                <a:solidFill>
                  <a:srgbClr val="FF0000"/>
                </a:solidFill>
              </a:rPr>
              <a:t>0,0,1</a:t>
            </a:r>
            <a:r>
              <a:rPr lang="de-DE" sz="2000" dirty="0"/>
              <a:t>),</a:t>
            </a:r>
          </a:p>
          <a:p>
            <a:r>
              <a:rPr lang="de-DE" sz="2000" dirty="0"/>
              <a:t>           </a:t>
            </a:r>
            <a:r>
              <a:rPr lang="de-DE" sz="2000" dirty="0">
                <a:solidFill>
                  <a:schemeClr val="tx1"/>
                </a:solidFill>
              </a:rPr>
              <a:t>T2grid=c(1,3,1), T3grid=c(</a:t>
            </a:r>
            <a:r>
              <a:rPr lang="de-DE" sz="2000" b="1" dirty="0">
                <a:solidFill>
                  <a:srgbClr val="FF0000"/>
                </a:solidFill>
              </a:rPr>
              <a:t>0,0,1</a:t>
            </a:r>
            <a:r>
              <a:rPr lang="de-DE" sz="2000" dirty="0">
                <a:solidFill>
                  <a:schemeClr val="tx1"/>
                </a:solidFill>
              </a:rPr>
              <a:t>), </a:t>
            </a:r>
          </a:p>
          <a:p>
            <a:r>
              <a:rPr lang="de-DE" sz="2000" dirty="0"/>
              <a:t>           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sp>
        <p:nvSpPr>
          <p:cNvPr id="9" name="Multiplizieren 8"/>
          <p:cNvSpPr/>
          <p:nvPr/>
        </p:nvSpPr>
        <p:spPr>
          <a:xfrm>
            <a:off x="7308304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308843" y="55902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43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00FEEA26-323E-4F4B-B619-8B87BFE9AB21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-58862" y="900113"/>
            <a:ext cx="8807326" cy="5409207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1 scientist – Dr. F. </a:t>
            </a:r>
            <a:r>
              <a:rPr lang="en-US" sz="2800" dirty="0" err="1"/>
              <a:t>Longin</a:t>
            </a:r>
            <a:endParaRPr lang="en-US" sz="2800" dirty="0"/>
          </a:p>
          <a:p>
            <a:pPr eaLnBrk="1" hangingPunct="1"/>
            <a:r>
              <a:rPr lang="en-US" sz="2800" b="1" dirty="0">
                <a:solidFill>
                  <a:srgbClr val="339933"/>
                </a:solidFill>
              </a:rPr>
              <a:t>6 technicians</a:t>
            </a:r>
          </a:p>
          <a:p>
            <a:pPr eaLnBrk="1" hangingPunct="1"/>
            <a:r>
              <a:rPr lang="en-US" sz="2800" dirty="0"/>
              <a:t>1 </a:t>
            </a:r>
            <a:r>
              <a:rPr lang="en-US" sz="2800" dirty="0" err="1"/>
              <a:t>PostDoc</a:t>
            </a:r>
            <a:r>
              <a:rPr lang="en-US" sz="2800" dirty="0"/>
              <a:t>, 2 PhD, students…</a:t>
            </a:r>
          </a:p>
          <a:p>
            <a:pPr eaLnBrk="1" hangingPunct="1"/>
            <a:r>
              <a:rPr lang="en-US" sz="2800" dirty="0"/>
              <a:t>~ 8 ha of nurseries</a:t>
            </a:r>
          </a:p>
          <a:p>
            <a:pPr eaLnBrk="1" hangingPunct="1"/>
            <a:r>
              <a:rPr lang="en-US" sz="2800" dirty="0"/>
              <a:t>&gt; 30 different field locations</a:t>
            </a:r>
          </a:p>
          <a:p>
            <a:pPr eaLnBrk="1" hangingPunct="1"/>
            <a:r>
              <a:rPr lang="en-US" sz="2800" dirty="0"/>
              <a:t>Special nurseries for stress - </a:t>
            </a:r>
            <a:r>
              <a:rPr lang="en-US" sz="2800" b="1" dirty="0">
                <a:solidFill>
                  <a:srgbClr val="339933"/>
                </a:solidFill>
              </a:rPr>
              <a:t>FHB</a:t>
            </a:r>
            <a:r>
              <a:rPr lang="en-US" sz="2800" dirty="0"/>
              <a:t>, virus, frost </a:t>
            </a:r>
          </a:p>
          <a:p>
            <a:pPr eaLnBrk="1" hangingPunct="1"/>
            <a:r>
              <a:rPr lang="en-US" sz="2800" b="1" dirty="0">
                <a:solidFill>
                  <a:srgbClr val="339933"/>
                </a:solidFill>
              </a:rPr>
              <a:t>Quality lab </a:t>
            </a:r>
            <a:r>
              <a:rPr lang="en-US" sz="2800" dirty="0"/>
              <a:t>for b- value, </a:t>
            </a:r>
            <a:r>
              <a:rPr lang="en-US" sz="2800" dirty="0" err="1"/>
              <a:t>sds</a:t>
            </a:r>
            <a:r>
              <a:rPr lang="en-US" sz="2800" dirty="0"/>
              <a:t>, falling, GI, protein content, </a:t>
            </a:r>
            <a:r>
              <a:rPr lang="en-US" sz="2800" dirty="0" err="1"/>
              <a:t>vitreousness</a:t>
            </a:r>
            <a:r>
              <a:rPr lang="en-US" sz="2800" dirty="0"/>
              <a:t> and dark points</a:t>
            </a:r>
          </a:p>
          <a:p>
            <a:pPr eaLnBrk="1" hangingPunct="1"/>
            <a:r>
              <a:rPr lang="en-US" sz="2800" dirty="0"/>
              <a:t>Machinery for threshing and </a:t>
            </a:r>
            <a:r>
              <a:rPr lang="en-US" sz="2800" dirty="0" err="1"/>
              <a:t>dehulling</a:t>
            </a:r>
            <a:r>
              <a:rPr lang="en-US" sz="2800" dirty="0"/>
              <a:t> </a:t>
            </a:r>
          </a:p>
          <a:p>
            <a:pPr marL="0" indent="0" eaLnBrk="1" hangingPunct="1">
              <a:buNone/>
            </a:pPr>
            <a:r>
              <a:rPr lang="en-US" sz="2800" u="sng" dirty="0">
                <a:solidFill>
                  <a:srgbClr val="0070C0"/>
                </a:solidFill>
              </a:rPr>
              <a:t>https://weizen.uni-hohenheim.de/</a:t>
            </a: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Wheat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group</a:t>
            </a:r>
            <a:endParaRPr lang="de-DE" sz="3600" b="1" dirty="0">
              <a:solidFill>
                <a:schemeClr val="accent2">
                  <a:lumMod val="75000"/>
                </a:schemeClr>
              </a:solidFill>
              <a:latin typeface="Arial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C64A99-C2F8-4B1C-93A0-E1D96366D3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33201" r="9050" b="15350"/>
          <a:stretch/>
        </p:blipFill>
        <p:spPr>
          <a:xfrm>
            <a:off x="4820661" y="914839"/>
            <a:ext cx="416617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14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90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Student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simulations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067944" y="2060848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5530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280" y="6553200"/>
            <a:ext cx="1905000" cy="457200"/>
          </a:xfrm>
        </p:spPr>
        <p:txBody>
          <a:bodyPr/>
          <a:lstStyle/>
          <a:p>
            <a:pPr>
              <a:defRPr/>
            </a:pPr>
            <a:fld id="{D68921FA-9F0F-46CD-9C1E-2E94CF4ED1CF}" type="slidenum">
              <a:rPr lang="de-DE"/>
              <a:pPr>
                <a:defRPr/>
              </a:pPr>
              <a:t>91</a:t>
            </a:fld>
            <a:endParaRPr lang="de-DE" dirty="0"/>
          </a:p>
        </p:txBody>
      </p:sp>
      <p:sp>
        <p:nvSpPr>
          <p:cNvPr id="12" name="Foliennummernplatzhalter 3"/>
          <p:cNvSpPr txBox="1">
            <a:spLocks noGrp="1"/>
          </p:cNvSpPr>
          <p:nvPr/>
        </p:nvSpPr>
        <p:spPr bwMode="auto">
          <a:xfrm>
            <a:off x="7596064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232755" y="-132163"/>
            <a:ext cx="932147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Line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619672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4202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1529090" y="2283290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Nursery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i="1" dirty="0" err="1"/>
              <a:t>N</a:t>
            </a:r>
            <a:r>
              <a:rPr lang="de-DE" sz="1200" b="1" i="1" baseline="-25000" dirty="0" err="1"/>
              <a:t>nurs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endParaRPr lang="de-DE" sz="1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23528" y="139231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1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23528" y="1844824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2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23528" y="2318683"/>
            <a:ext cx="104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23528" y="365034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4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4386590"/>
            <a:ext cx="8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u="sng" dirty="0"/>
              <a:t>Year 5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1567560" y="3699151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i="1" dirty="0"/>
              <a:t> *  L</a:t>
            </a:r>
            <a:r>
              <a:rPr lang="de-DE" sz="1200" b="1" i="1" baseline="-25000" dirty="0"/>
              <a:t>1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586210" y="4368439"/>
            <a:ext cx="1080120" cy="3824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2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2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1442194" y="856221"/>
            <a:ext cx="128145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PS</a:t>
            </a:r>
            <a:r>
              <a:rPr lang="de-DE" sz="1800" b="1" baseline="-25000" dirty="0"/>
              <a:t>standard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401100" y="836712"/>
            <a:ext cx="100985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800" b="1" dirty="0"/>
              <a:t>GS</a:t>
            </a:r>
            <a:r>
              <a:rPr lang="de-DE" sz="1800" b="1" baseline="-25000" dirty="0"/>
              <a:t>rapid</a:t>
            </a:r>
          </a:p>
        </p:txBody>
      </p:sp>
      <p:sp>
        <p:nvSpPr>
          <p:cNvPr id="62" name="Sechseck 61"/>
          <p:cNvSpPr/>
          <p:nvPr/>
        </p:nvSpPr>
        <p:spPr>
          <a:xfrm>
            <a:off x="3419872" y="2924944"/>
            <a:ext cx="1152128" cy="598148"/>
          </a:xfrm>
          <a:prstGeom prst="hex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Genomic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selection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i="1" dirty="0">
                <a:solidFill>
                  <a:schemeClr val="tx1"/>
                </a:solidFill>
              </a:rPr>
              <a:t>N</a:t>
            </a:r>
            <a:r>
              <a:rPr lang="de-DE" sz="1200" i="1" baseline="-25000" dirty="0">
                <a:solidFill>
                  <a:schemeClr val="tx1"/>
                </a:solidFill>
              </a:rPr>
              <a:t>GS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3453334" y="1412776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P1 x P2, …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3347864" y="183106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DH-</a:t>
            </a:r>
            <a:r>
              <a:rPr lang="de-DE" sz="1200" b="1" dirty="0" err="1"/>
              <a:t>Production</a:t>
            </a:r>
            <a:endParaRPr lang="de-DE" sz="1200" b="1" dirty="0"/>
          </a:p>
        </p:txBody>
      </p:sp>
      <p:sp>
        <p:nvSpPr>
          <p:cNvPr id="67" name="Abgerundetes Rechteck 66"/>
          <p:cNvSpPr/>
          <p:nvPr/>
        </p:nvSpPr>
        <p:spPr>
          <a:xfrm>
            <a:off x="3470972" y="3678294"/>
            <a:ext cx="1080120" cy="4544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Field </a:t>
            </a:r>
            <a:r>
              <a:rPr lang="de-DE" sz="1200" b="1" dirty="0" err="1"/>
              <a:t>test</a:t>
            </a:r>
            <a:endParaRPr lang="de-DE" sz="1200" b="1" dirty="0"/>
          </a:p>
          <a:p>
            <a:pPr algn="ctr"/>
            <a:r>
              <a:rPr lang="de-DE" sz="1200" b="1" i="1" dirty="0"/>
              <a:t>N</a:t>
            </a:r>
            <a:r>
              <a:rPr lang="de-DE" sz="1200" b="1" i="1" baseline="-25000" dirty="0"/>
              <a:t>1</a:t>
            </a:r>
            <a:r>
              <a:rPr lang="de-DE" sz="1200" b="1" i="1" dirty="0"/>
              <a:t> * L</a:t>
            </a:r>
            <a:r>
              <a:rPr lang="de-DE" sz="1200" b="1" i="1" baseline="-25000" dirty="0"/>
              <a:t>1</a:t>
            </a:r>
          </a:p>
        </p:txBody>
      </p:sp>
      <p:sp>
        <p:nvSpPr>
          <p:cNvPr id="6" name="Pfeil nach rechts 5"/>
          <p:cNvSpPr/>
          <p:nvPr/>
        </p:nvSpPr>
        <p:spPr>
          <a:xfrm rot="20021861">
            <a:off x="3548715" y="4385291"/>
            <a:ext cx="113004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788024" y="4263479"/>
            <a:ext cx="1944216" cy="4616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1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faster</a:t>
            </a:r>
            <a:endParaRPr lang="de-DE" sz="2400" dirty="0"/>
          </a:p>
        </p:txBody>
      </p:sp>
      <p:sp>
        <p:nvSpPr>
          <p:cNvPr id="31" name="Textfeld 30"/>
          <p:cNvSpPr txBox="1"/>
          <p:nvPr/>
        </p:nvSpPr>
        <p:spPr>
          <a:xfrm>
            <a:off x="3347864" y="2276872"/>
            <a:ext cx="1224136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Nursery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</a:t>
            </a:r>
            <a:r>
              <a:rPr lang="de-DE" sz="1200" b="1" i="1" dirty="0" err="1"/>
              <a:t>N</a:t>
            </a:r>
            <a:r>
              <a:rPr lang="de-DE" sz="1200" b="1" i="1" baseline="-25000" dirty="0" err="1"/>
              <a:t>nurs</a:t>
            </a:r>
            <a:r>
              <a:rPr lang="de-DE" sz="1200" b="1" dirty="0"/>
              <a:t> DH </a:t>
            </a:r>
            <a:r>
              <a:rPr lang="de-DE" sz="1200" b="1" dirty="0" err="1"/>
              <a:t>lines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3156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92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/>
              <a:t>	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392158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93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5687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Look on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annual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absolute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selection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gain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elaborate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potential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differences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in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allocation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resources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altLang="de-DE" b="1" kern="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de-DE" altLang="de-DE" sz="2000" kern="0" dirty="0"/>
              <a:t>	</a:t>
            </a:r>
            <a:endParaRPr lang="de-DE" altLang="de-DE" kern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u="sng" kern="0" dirty="0" err="1"/>
              <a:t>Three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student</a:t>
            </a:r>
            <a:r>
              <a:rPr lang="de-DE" altLang="de-DE" b="1" u="sng" kern="0" dirty="0"/>
              <a:t> </a:t>
            </a:r>
            <a:r>
              <a:rPr lang="de-DE" altLang="de-DE" b="1" u="sng" kern="0" dirty="0" err="1"/>
              <a:t>groups</a:t>
            </a:r>
            <a:endParaRPr lang="de-DE" altLang="de-DE" b="1" u="sng" kern="0" dirty="0"/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classical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</a:t>
            </a:r>
            <a:r>
              <a:rPr lang="de-DE" altLang="de-DE" kern="0" dirty="0" err="1">
                <a:solidFill>
                  <a:srgbClr val="339933"/>
                </a:solidFill>
              </a:rPr>
              <a:t>variance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components</a:t>
            </a:r>
            <a:r>
              <a:rPr lang="de-DE" altLang="de-DE" kern="0" dirty="0">
                <a:solidFill>
                  <a:srgbClr val="339933"/>
                </a:solidFill>
              </a:rPr>
              <a:t>, GS </a:t>
            </a:r>
            <a:r>
              <a:rPr lang="de-DE" altLang="de-DE" kern="0" dirty="0" err="1">
                <a:solidFill>
                  <a:srgbClr val="339933"/>
                </a:solidFill>
              </a:rPr>
              <a:t>pred</a:t>
            </a:r>
            <a:r>
              <a:rPr lang="de-DE" altLang="de-DE" kern="0" dirty="0">
                <a:solidFill>
                  <a:srgbClr val="339933"/>
                </a:solidFill>
              </a:rPr>
              <a:t>. </a:t>
            </a:r>
            <a:r>
              <a:rPr lang="de-DE" altLang="de-DE" kern="0" dirty="0" err="1">
                <a:solidFill>
                  <a:srgbClr val="339933"/>
                </a:solidFill>
              </a:rPr>
              <a:t>abilities</a:t>
            </a:r>
            <a:endParaRPr lang="de-DE" altLang="de-DE" kern="0" dirty="0">
              <a:solidFill>
                <a:srgbClr val="339933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</a:t>
            </a:r>
            <a:r>
              <a:rPr lang="de-DE" altLang="de-DE" kern="0" dirty="0" err="1"/>
              <a:t>with</a:t>
            </a:r>
            <a:r>
              <a:rPr lang="de-DE" altLang="de-DE" kern="0" dirty="0"/>
              <a:t> fast DH </a:t>
            </a:r>
            <a:r>
              <a:rPr lang="de-DE" altLang="de-DE" kern="0" dirty="0" err="1"/>
              <a:t>for</a:t>
            </a:r>
            <a:r>
              <a:rPr lang="de-DE" altLang="de-DE" kern="0" dirty="0"/>
              <a:t> </a:t>
            </a:r>
            <a:r>
              <a:rPr lang="de-DE" altLang="de-DE" kern="0" dirty="0">
                <a:solidFill>
                  <a:srgbClr val="339933"/>
                </a:solidFill>
              </a:rPr>
              <a:t>different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, </a:t>
            </a:r>
            <a:r>
              <a:rPr lang="de-DE" altLang="de-DE" kern="0" dirty="0" err="1">
                <a:solidFill>
                  <a:srgbClr val="339933"/>
                </a:solidFill>
              </a:rPr>
              <a:t>variance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components</a:t>
            </a:r>
            <a:r>
              <a:rPr lang="de-DE" altLang="de-DE" kern="0" dirty="0">
                <a:solidFill>
                  <a:srgbClr val="339933"/>
                </a:solidFill>
              </a:rPr>
              <a:t>, 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altLang="de-DE" kern="0" dirty="0" err="1"/>
              <a:t>Optimize</a:t>
            </a:r>
            <a:r>
              <a:rPr lang="de-DE" altLang="de-DE" kern="0" dirty="0"/>
              <a:t> </a:t>
            </a:r>
            <a:r>
              <a:rPr lang="de-DE" altLang="de-DE" kern="0" dirty="0" err="1"/>
              <a:t>both</a:t>
            </a:r>
            <a:r>
              <a:rPr lang="de-DE" altLang="de-DE" kern="0" dirty="0"/>
              <a:t> </a:t>
            </a:r>
            <a:r>
              <a:rPr lang="de-DE" altLang="de-DE" kern="0" dirty="0" err="1"/>
              <a:t>breeding</a:t>
            </a:r>
            <a:r>
              <a:rPr lang="de-DE" altLang="de-DE" kern="0" dirty="0"/>
              <a:t> </a:t>
            </a:r>
            <a:r>
              <a:rPr lang="de-DE" altLang="de-DE" kern="0" dirty="0" err="1"/>
              <a:t>schemes</a:t>
            </a:r>
            <a:r>
              <a:rPr lang="de-DE" altLang="de-DE" kern="0" dirty="0"/>
              <a:t> in a </a:t>
            </a:r>
            <a:r>
              <a:rPr lang="de-DE" altLang="de-DE" kern="0" dirty="0" err="1">
                <a:solidFill>
                  <a:srgbClr val="339933"/>
                </a:solidFill>
              </a:rPr>
              <a:t>context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of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very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low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budgets</a:t>
            </a:r>
            <a:r>
              <a:rPr lang="de-DE" altLang="de-DE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>
                <a:solidFill>
                  <a:srgbClr val="339933"/>
                </a:solidFill>
              </a:rPr>
              <a:t>and</a:t>
            </a:r>
            <a:r>
              <a:rPr lang="de-DE" altLang="de-DE" kern="0" dirty="0">
                <a:solidFill>
                  <a:srgbClr val="339933"/>
                </a:solidFill>
              </a:rPr>
              <a:t> high GS </a:t>
            </a:r>
            <a:r>
              <a:rPr lang="de-DE" altLang="de-DE" kern="0" dirty="0" err="1">
                <a:solidFill>
                  <a:srgbClr val="339933"/>
                </a:solidFill>
              </a:rPr>
              <a:t>costs</a:t>
            </a:r>
            <a:endParaRPr lang="de-DE" altLang="de-DE" kern="0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31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94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Questions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durum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breeding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9512" y="836711"/>
            <a:ext cx="8818438" cy="496855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Is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GSrapid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better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than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PSstandard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kern="0" dirty="0">
                <a:cs typeface="Arial" panose="020B0604020202020204" pitchFamily="34" charset="0"/>
              </a:rPr>
              <a:t>also </a:t>
            </a:r>
            <a:r>
              <a:rPr lang="de-DE" altLang="de-DE" kern="0" dirty="0" err="1">
                <a:cs typeface="Arial" panose="020B0604020202020204" pitchFamily="34" charset="0"/>
              </a:rPr>
              <a:t>for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line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breeding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b="1" kern="0" dirty="0">
                <a:solidFill>
                  <a:srgbClr val="339933"/>
                </a:solidFill>
              </a:rPr>
              <a:t>Speed </a:t>
            </a:r>
            <a:r>
              <a:rPr lang="de-DE" altLang="de-DE" b="1" kern="0" dirty="0" err="1">
                <a:solidFill>
                  <a:srgbClr val="339933"/>
                </a:solidFill>
              </a:rPr>
              <a:t>up</a:t>
            </a:r>
            <a:r>
              <a:rPr lang="de-DE" altLang="de-DE" b="1" kern="0" dirty="0">
                <a:solidFill>
                  <a:srgbClr val="339933"/>
                </a:solidFill>
              </a:rPr>
              <a:t> in DH </a:t>
            </a:r>
            <a:r>
              <a:rPr lang="de-DE" altLang="de-DE" b="1" kern="0" dirty="0" err="1">
                <a:solidFill>
                  <a:srgbClr val="339933"/>
                </a:solidFill>
              </a:rPr>
              <a:t>method</a:t>
            </a:r>
            <a:r>
              <a:rPr lang="de-DE" altLang="de-DE" b="1" kern="0" dirty="0">
                <a:solidFill>
                  <a:srgbClr val="339933"/>
                </a:solidFill>
              </a:rPr>
              <a:t> </a:t>
            </a:r>
            <a:r>
              <a:rPr lang="de-DE" altLang="de-DE" kern="0" dirty="0" err="1"/>
              <a:t>worthwile</a:t>
            </a:r>
            <a:r>
              <a:rPr lang="de-DE" altLang="de-DE" kern="0" dirty="0"/>
              <a:t> also </a:t>
            </a:r>
            <a:r>
              <a:rPr lang="de-DE" altLang="de-DE" kern="0" dirty="0" err="1"/>
              <a:t>if</a:t>
            </a:r>
            <a:r>
              <a:rPr lang="de-DE" altLang="de-DE" kern="0" dirty="0"/>
              <a:t> </a:t>
            </a:r>
            <a:r>
              <a:rPr lang="de-DE" altLang="de-DE" kern="0" dirty="0" err="1"/>
              <a:t>very</a:t>
            </a:r>
            <a:r>
              <a:rPr lang="de-DE" altLang="de-DE" kern="0" dirty="0"/>
              <a:t> expensive?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kern="0" dirty="0" err="1">
                <a:cs typeface="Arial" panose="020B0604020202020204" pitchFamily="34" charset="0"/>
              </a:rPr>
              <a:t>What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kern="0" dirty="0" err="1">
                <a:cs typeface="Arial" panose="020B0604020202020204" pitchFamily="34" charset="0"/>
              </a:rPr>
              <a:t>about</a:t>
            </a:r>
            <a:r>
              <a:rPr lang="de-DE" altLang="de-DE" kern="0" dirty="0"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schemes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for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durum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breeding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in </a:t>
            </a:r>
            <a:r>
              <a:rPr lang="de-DE" altLang="de-DE" b="1" kern="0" dirty="0" err="1">
                <a:solidFill>
                  <a:srgbClr val="339933"/>
                </a:solidFill>
                <a:cs typeface="Arial" panose="020B0604020202020204" pitchFamily="34" charset="0"/>
              </a:rPr>
              <a:t>developing</a:t>
            </a:r>
            <a:r>
              <a:rPr lang="de-DE" altLang="de-DE" b="1" kern="0" dirty="0">
                <a:solidFill>
                  <a:srgbClr val="339933"/>
                </a:solidFill>
                <a:cs typeface="Arial" panose="020B0604020202020204" pitchFamily="34" charset="0"/>
              </a:rPr>
              <a:t> countries</a:t>
            </a:r>
            <a:r>
              <a:rPr lang="de-DE" altLang="de-DE" kern="0" dirty="0"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de-DE" altLang="de-DE" sz="2000" kern="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sz="2000" kern="0" dirty="0" err="1">
                <a:sym typeface="Wingdings" panose="05000000000000000000" pitchFamily="2" charset="2"/>
              </a:rPr>
              <a:t>Each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student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works</a:t>
            </a:r>
            <a:r>
              <a:rPr lang="de-DE" altLang="de-DE" sz="2000" kern="0" dirty="0">
                <a:sym typeface="Wingdings" panose="05000000000000000000" pitchFamily="2" charset="2"/>
              </a:rPr>
              <a:t> on </a:t>
            </a:r>
            <a:r>
              <a:rPr lang="de-DE" altLang="de-DE" sz="2000" kern="0" dirty="0" err="1">
                <a:sym typeface="Wingdings" panose="05000000000000000000" pitchFamily="2" charset="2"/>
              </a:rPr>
              <a:t>parts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of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these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questions</a:t>
            </a:r>
            <a:r>
              <a:rPr lang="de-DE" altLang="de-DE" sz="2000" kern="0" dirty="0">
                <a:sym typeface="Wingdings" panose="05000000000000000000" pitchFamily="2" charset="2"/>
              </a:rPr>
              <a:t>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thus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you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should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compare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b="1" kern="0" dirty="0">
                <a:sym typeface="Wingdings" panose="05000000000000000000" pitchFamily="2" charset="2"/>
              </a:rPr>
              <a:t> 2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breeding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schemes</a:t>
            </a:r>
            <a:r>
              <a:rPr lang="de-DE" altLang="de-DE" sz="2000" b="1" kern="0" dirty="0">
                <a:sym typeface="Wingdings" panose="05000000000000000000" pitchFamily="2" charset="2"/>
              </a:rPr>
              <a:t> in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your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given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situation</a:t>
            </a:r>
            <a:r>
              <a:rPr lang="de-DE" altLang="de-DE" sz="2000" b="1" kern="0" dirty="0">
                <a:sym typeface="Wingdings" panose="05000000000000000000" pitchFamily="2" charset="2"/>
              </a:rPr>
              <a:t> and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look</a:t>
            </a:r>
            <a:r>
              <a:rPr lang="de-DE" altLang="de-DE" sz="2000" b="1" kern="0" dirty="0">
                <a:sym typeface="Wingdings" panose="05000000000000000000" pitchFamily="2" charset="2"/>
              </a:rPr>
              <a:t> on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influence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of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budget</a:t>
            </a:r>
            <a:r>
              <a:rPr lang="de-DE" altLang="de-DE" sz="2000" kern="0" dirty="0">
                <a:sym typeface="Wingdings" panose="05000000000000000000" pitchFamily="2" charset="2"/>
              </a:rPr>
              <a:t>, GS </a:t>
            </a:r>
            <a:r>
              <a:rPr lang="de-DE" altLang="de-DE" sz="2000" kern="0" dirty="0" err="1">
                <a:sym typeface="Wingdings" panose="05000000000000000000" pitchFamily="2" charset="2"/>
              </a:rPr>
              <a:t>prediction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ability</a:t>
            </a:r>
            <a:r>
              <a:rPr lang="de-DE" altLang="de-DE" sz="2000" kern="0" dirty="0">
                <a:sym typeface="Wingdings" panose="05000000000000000000" pitchFamily="2" charset="2"/>
              </a:rPr>
              <a:t>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variance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components</a:t>
            </a:r>
            <a:r>
              <a:rPr lang="de-DE" altLang="de-DE" sz="2000" kern="0" dirty="0">
                <a:sym typeface="Wingdings" panose="05000000000000000000" pitchFamily="2" charset="2"/>
              </a:rPr>
              <a:t> on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that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comparison</a:t>
            </a:r>
            <a:r>
              <a:rPr lang="de-DE" altLang="de-DE" sz="2000" kern="0" dirty="0">
                <a:sym typeface="Wingdings" panose="05000000000000000000" pitchFamily="2" charset="2"/>
              </a:rPr>
              <a:t> and on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optimum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allocation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of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test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resources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sz="2000" kern="0" dirty="0" err="1">
                <a:sym typeface="Wingdings" panose="05000000000000000000" pitchFamily="2" charset="2"/>
              </a:rPr>
              <a:t>Finally</a:t>
            </a:r>
            <a:r>
              <a:rPr lang="de-DE" altLang="de-DE" sz="2000" kern="0" dirty="0">
                <a:sym typeface="Wingdings" panose="05000000000000000000" pitchFamily="2" charset="2"/>
              </a:rPr>
              <a:t>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achieved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selection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gains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should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be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compared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across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b="1" kern="0" dirty="0">
                <a:sym typeface="Wingdings" panose="05000000000000000000" pitchFamily="2" charset="2"/>
              </a:rPr>
              <a:t> </a:t>
            </a:r>
            <a:r>
              <a:rPr lang="de-DE" altLang="de-DE" sz="2000" b="1" kern="0" dirty="0" err="1">
                <a:sym typeface="Wingdings" panose="05000000000000000000" pitchFamily="2" charset="2"/>
              </a:rPr>
              <a:t>groups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to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answer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above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mentioned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questions</a:t>
            </a:r>
            <a:r>
              <a:rPr lang="de-DE" altLang="de-DE" sz="2000" kern="0" dirty="0">
                <a:sym typeface="Wingdings" panose="05000000000000000000" pitchFamily="2" charset="2"/>
              </a:rPr>
              <a:t>; </a:t>
            </a:r>
            <a:r>
              <a:rPr lang="de-DE" altLang="de-DE" sz="2000" kern="0" dirty="0" err="1">
                <a:sym typeface="Wingdings" panose="05000000000000000000" pitchFamily="2" charset="2"/>
              </a:rPr>
              <a:t>especially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1+2,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because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they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have</a:t>
            </a:r>
            <a:r>
              <a:rPr lang="de-DE" altLang="de-DE" sz="2000" kern="0" dirty="0">
                <a:sym typeface="Wingdings" panose="05000000000000000000" pitchFamily="2" charset="2"/>
              </a:rPr>
              <a:t> same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budgets</a:t>
            </a:r>
            <a:endParaRPr lang="de-DE" altLang="de-DE" sz="2000" kern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altLang="de-DE" sz="2000" kern="0" dirty="0" err="1">
                <a:sym typeface="Wingdings" panose="05000000000000000000" pitchFamily="2" charset="2"/>
              </a:rPr>
              <a:t>For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3: do </a:t>
            </a:r>
            <a:r>
              <a:rPr lang="de-DE" altLang="de-DE" sz="2000" kern="0" dirty="0" err="1">
                <a:sym typeface="Wingdings" panose="05000000000000000000" pitchFamily="2" charset="2"/>
              </a:rPr>
              <a:t>you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have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</a:t>
            </a:r>
            <a:r>
              <a:rPr lang="de-DE" altLang="de-DE" sz="2000" kern="0" dirty="0">
                <a:sym typeface="Wingdings" panose="05000000000000000000" pitchFamily="2" charset="2"/>
              </a:rPr>
              <a:t> same </a:t>
            </a:r>
            <a:r>
              <a:rPr lang="de-DE" altLang="de-DE" sz="2000" kern="0" dirty="0" err="1">
                <a:sym typeface="Wingdings" panose="05000000000000000000" pitchFamily="2" charset="2"/>
              </a:rPr>
              <a:t>findings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then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group</a:t>
            </a:r>
            <a:r>
              <a:rPr lang="de-DE" altLang="de-DE" sz="2000" kern="0" dirty="0">
                <a:sym typeface="Wingdings" panose="05000000000000000000" pitchFamily="2" charset="2"/>
              </a:rPr>
              <a:t> 1+2 </a:t>
            </a:r>
            <a:r>
              <a:rPr lang="de-DE" altLang="de-DE" sz="2000" kern="0" dirty="0" err="1">
                <a:sym typeface="Wingdings" panose="05000000000000000000" pitchFamily="2" charset="2"/>
              </a:rPr>
              <a:t>regarding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which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breeding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scheme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is</a:t>
            </a:r>
            <a:r>
              <a:rPr lang="de-DE" altLang="de-DE" sz="2000" kern="0" dirty="0">
                <a:sym typeface="Wingdings" panose="05000000000000000000" pitchFamily="2" charset="2"/>
              </a:rPr>
              <a:t> </a:t>
            </a:r>
            <a:r>
              <a:rPr lang="de-DE" altLang="de-DE" sz="2000" kern="0" dirty="0" err="1">
                <a:sym typeface="Wingdings" panose="05000000000000000000" pitchFamily="2" charset="2"/>
              </a:rPr>
              <a:t>better</a:t>
            </a:r>
            <a:r>
              <a:rPr lang="de-DE" altLang="de-DE" sz="2000" kern="0" dirty="0">
                <a:sym typeface="Wingdings" panose="05000000000000000000" pitchFamily="2" charset="2"/>
              </a:rPr>
              <a:t>?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975411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95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23528" y="836712"/>
            <a:ext cx="83529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Excel </a:t>
            </a:r>
            <a:r>
              <a:rPr lang="de-DE" sz="2400" b="1" u="sng" dirty="0" err="1"/>
              <a:t>files</a:t>
            </a:r>
            <a:endParaRPr lang="de-DE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Breeding</a:t>
            </a:r>
            <a:r>
              <a:rPr lang="de-DE" sz="2400" dirty="0"/>
              <a:t> </a:t>
            </a:r>
            <a:r>
              <a:rPr lang="de-DE" sz="2400" dirty="0" err="1"/>
              <a:t>schemes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r>
              <a:rPr lang="de-DE" sz="2400" dirty="0"/>
              <a:t> (</a:t>
            </a:r>
            <a:r>
              <a:rPr lang="de-DE" sz="2400" dirty="0" err="1"/>
              <a:t>variance</a:t>
            </a:r>
            <a:r>
              <a:rPr lang="de-DE" sz="2400" dirty="0"/>
              <a:t> </a:t>
            </a:r>
            <a:r>
              <a:rPr lang="de-DE" sz="2400" dirty="0" err="1"/>
              <a:t>components</a:t>
            </a:r>
            <a:r>
              <a:rPr lang="de-DE" sz="2400" dirty="0"/>
              <a:t>, </a:t>
            </a:r>
            <a:r>
              <a:rPr lang="de-DE" sz="2400" dirty="0" err="1"/>
              <a:t>costs</a:t>
            </a:r>
            <a:r>
              <a:rPr lang="de-DE" sz="2400" dirty="0"/>
              <a:t>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Just </a:t>
            </a:r>
            <a:r>
              <a:rPr lang="de-DE" sz="2400" dirty="0" err="1"/>
              <a:t>let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package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, </a:t>
            </a:r>
            <a:r>
              <a:rPr lang="de-DE" sz="2400" dirty="0" err="1"/>
              <a:t>you</a:t>
            </a:r>
            <a:r>
              <a:rPr lang="de-DE" sz="2400" dirty="0"/>
              <a:t> will </a:t>
            </a:r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maximum</a:t>
            </a:r>
            <a:r>
              <a:rPr lang="de-DE" sz="2400" dirty="0"/>
              <a:t> </a:t>
            </a:r>
            <a:r>
              <a:rPr lang="de-DE" sz="2400" dirty="0" err="1"/>
              <a:t>possible</a:t>
            </a:r>
            <a:r>
              <a:rPr lang="de-DE" sz="2400" dirty="0"/>
              <a:t> absolute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gain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allocation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resources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put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</a:t>
            </a:r>
            <a:r>
              <a:rPr lang="de-DE" sz="2400" dirty="0">
                <a:sym typeface="Wingdings" panose="05000000000000000000" pitchFamily="2" charset="2"/>
              </a:rPr>
              <a:t> all </a:t>
            </a:r>
            <a:r>
              <a:rPr lang="de-DE" sz="2400" dirty="0" err="1">
                <a:sym typeface="Wingdings" panose="05000000000000000000" pitchFamily="2" charset="2"/>
              </a:rPr>
              <a:t>to</a:t>
            </a:r>
            <a:r>
              <a:rPr lang="de-DE" sz="2400" dirty="0">
                <a:sym typeface="Wingdings" panose="05000000000000000000" pitchFamily="2" charset="2"/>
              </a:rPr>
              <a:t> an Excel </a:t>
            </a:r>
            <a:r>
              <a:rPr lang="de-DE" sz="2400" dirty="0" err="1">
                <a:sym typeface="Wingdings" panose="05000000000000000000" pitchFamily="2" charset="2"/>
              </a:rPr>
              <a:t>table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>
                <a:sym typeface="Wingdings" panose="05000000000000000000" pitchFamily="2" charset="2"/>
              </a:rPr>
              <a:t>Run </a:t>
            </a:r>
            <a:r>
              <a:rPr lang="de-DE" sz="2400" dirty="0" err="1">
                <a:sym typeface="Wingdings" panose="05000000000000000000" pitchFamily="2" charset="2"/>
              </a:rPr>
              <a:t>next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scenario</a:t>
            </a:r>
            <a:endParaRPr lang="de-DE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ym typeface="Wingdings" panose="05000000000000000000" pitchFamily="2" charset="2"/>
              </a:rPr>
              <a:t>Finally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compare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results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 find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scheme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best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allocation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ressources</a:t>
            </a:r>
            <a:r>
              <a:rPr lang="de-DE" sz="2400" dirty="0"/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107504" y="67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realize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1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93F8E7-45F8-4AA0-A997-8F6B10098D51}" type="slidenum">
              <a:rPr lang="de-DE" smtClean="0"/>
              <a:pPr>
                <a:defRPr/>
              </a:pPr>
              <a:t>96</a:t>
            </a:fld>
            <a:endParaRPr 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323528" y="-99392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Example</a:t>
            </a:r>
            <a:r>
              <a:rPr lang="de-DE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sz="3200" b="1" dirty="0" err="1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de-D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203848" y="6453336"/>
            <a:ext cx="29915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Source: </a:t>
            </a:r>
            <a:r>
              <a:rPr lang="de-DE" sz="1600" dirty="0" err="1">
                <a:latin typeface="+mn-lt"/>
              </a:rPr>
              <a:t>Marulanda</a:t>
            </a:r>
            <a:r>
              <a:rPr lang="de-DE" sz="1600" dirty="0">
                <a:latin typeface="+mn-lt"/>
              </a:rPr>
              <a:t> et al. 2016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5947" b="4860"/>
          <a:stretch/>
        </p:blipFill>
        <p:spPr>
          <a:xfrm>
            <a:off x="323528" y="764704"/>
            <a:ext cx="79208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6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 txBox="1">
            <a:spLocks noGrp="1" noChangeArrowheads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916EDD3D-9AED-4510-9B67-7AB2AF7C1A30}" type="slidenum">
              <a:rPr lang="de-DE" sz="1400" i="1">
                <a:solidFill>
                  <a:schemeClr val="bg1"/>
                </a:solidFill>
                <a:latin typeface="+mn-lt"/>
              </a:rPr>
              <a:pPr algn="r" eaLnBrk="0" hangingPunct="0">
                <a:defRPr/>
              </a:pPr>
              <a:t>97</a:t>
            </a:fld>
            <a:endParaRPr lang="de-DE" sz="14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Foliennummernplatzhalter 3"/>
          <p:cNvSpPr txBox="1">
            <a:spLocks noGrp="1"/>
          </p:cNvSpPr>
          <p:nvPr/>
        </p:nvSpPr>
        <p:spPr bwMode="auto">
          <a:xfrm>
            <a:off x="7812088" y="6524625"/>
            <a:ext cx="1185862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endParaRPr lang="de-DE" sz="14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Changes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code</a:t>
            </a:r>
            <a:r>
              <a:rPr lang="de-DE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15480" y="920750"/>
            <a:ext cx="6264696" cy="5016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000" dirty="0"/>
              <a:t>Budget = 10000</a:t>
            </a:r>
          </a:p>
          <a:p>
            <a:r>
              <a:rPr lang="de-DE" sz="2000" dirty="0" err="1"/>
              <a:t>VCGCAandError</a:t>
            </a:r>
            <a:r>
              <a:rPr lang="de-DE" sz="2000" dirty="0"/>
              <a:t> = c(14.06,22.27,0,0,24.37)</a:t>
            </a:r>
          </a:p>
          <a:p>
            <a:r>
              <a:rPr lang="de-DE" sz="2000" dirty="0"/>
              <a:t>VCSCA = c(</a:t>
            </a:r>
            <a:r>
              <a:rPr lang="de-DE" sz="2000" b="1" dirty="0">
                <a:solidFill>
                  <a:srgbClr val="FF0000"/>
                </a:solidFill>
              </a:rPr>
              <a:t>0,0,0,0</a:t>
            </a:r>
            <a:r>
              <a:rPr lang="de-DE" sz="2000" dirty="0"/>
              <a:t>)</a:t>
            </a:r>
          </a:p>
          <a:p>
            <a:endParaRPr lang="de-DE" sz="2000" b="1" dirty="0"/>
          </a:p>
          <a:p>
            <a:r>
              <a:rPr lang="de-DE" sz="2000" b="1" dirty="0" err="1"/>
              <a:t>multistageoptimum.search</a:t>
            </a:r>
            <a:r>
              <a:rPr lang="de-DE" sz="2000" dirty="0"/>
              <a:t> (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maseff</a:t>
            </a:r>
            <a:r>
              <a:rPr lang="de-DE" sz="2000" dirty="0"/>
              <a:t>=NA, </a:t>
            </a:r>
            <a:r>
              <a:rPr lang="de-DE" sz="2000" dirty="0" err="1"/>
              <a:t>alpha.nursery</a:t>
            </a:r>
            <a:r>
              <a:rPr lang="de-DE" sz="2000" dirty="0"/>
              <a:t> = 0.25, 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VGCAandE</a:t>
            </a:r>
            <a:r>
              <a:rPr lang="de-DE" sz="2000" dirty="0"/>
              <a:t>=</a:t>
            </a:r>
            <a:r>
              <a:rPr lang="de-DE" sz="2000" dirty="0" err="1"/>
              <a:t>VCGCAandError</a:t>
            </a:r>
            <a:r>
              <a:rPr lang="de-DE" sz="2000" dirty="0"/>
              <a:t>, 	VSCA=VCSCA, </a:t>
            </a:r>
            <a:r>
              <a:rPr lang="de-DE" sz="2000" dirty="0" err="1"/>
              <a:t>cost.nursery</a:t>
            </a:r>
            <a:r>
              <a:rPr lang="de-DE" sz="2000" dirty="0"/>
              <a:t> = c(1,0.3), 	</a:t>
            </a:r>
            <a:r>
              <a:rPr lang="de-DE" sz="2000" dirty="0" err="1"/>
              <a:t>CostProd</a:t>
            </a:r>
            <a:r>
              <a:rPr lang="de-DE" sz="2000" dirty="0"/>
              <a:t> = c(0,</a:t>
            </a:r>
            <a:r>
              <a:rPr lang="de-DE" sz="2000" b="1" dirty="0">
                <a:solidFill>
                  <a:srgbClr val="FF0000"/>
                </a:solidFill>
              </a:rPr>
              <a:t>0,0</a:t>
            </a:r>
            <a:r>
              <a:rPr lang="de-DE" sz="2000" dirty="0"/>
              <a:t>),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CostTest</a:t>
            </a:r>
            <a:r>
              <a:rPr lang="de-DE" sz="2000" dirty="0"/>
              <a:t> = c(2,1,1), t2free = T,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Nf</a:t>
            </a:r>
            <a:r>
              <a:rPr lang="de-DE" sz="2000" dirty="0"/>
              <a:t> = 5, Budget = Budget, </a:t>
            </a:r>
          </a:p>
          <a:p>
            <a:r>
              <a:rPr lang="de-DE" sz="2000" dirty="0"/>
              <a:t>	N2grid = c(</a:t>
            </a:r>
            <a:r>
              <a:rPr lang="de-DE" sz="2000" dirty="0" err="1"/>
              <a:t>Nf</a:t>
            </a:r>
            <a:r>
              <a:rPr lang="de-DE" sz="2000" dirty="0"/>
              <a:t>, 6011, 40), N3grid = c(</a:t>
            </a:r>
            <a:r>
              <a:rPr lang="de-DE" sz="2000" dirty="0" err="1"/>
              <a:t>Nf</a:t>
            </a:r>
            <a:r>
              <a:rPr lang="de-DE" sz="2000" dirty="0"/>
              <a:t>, 1511, 	5), L2grid=c(1,5,1), L3grid=c(2,10,1),</a:t>
            </a:r>
          </a:p>
          <a:p>
            <a:r>
              <a:rPr lang="de-DE" sz="2000" dirty="0"/>
              <a:t>           	T2grid=c(</a:t>
            </a:r>
            <a:r>
              <a:rPr lang="de-DE" sz="2000" dirty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T3grid=c(</a:t>
            </a:r>
            <a:r>
              <a:rPr lang="de-DE" sz="2000" dirty="0">
                <a:solidFill>
                  <a:srgbClr val="FF0000"/>
                </a:solidFill>
              </a:rPr>
              <a:t>1,1,1</a:t>
            </a:r>
            <a:r>
              <a:rPr lang="de-DE" sz="2000" dirty="0"/>
              <a:t>), </a:t>
            </a:r>
          </a:p>
          <a:p>
            <a:r>
              <a:rPr lang="de-DE" sz="2000" dirty="0"/>
              <a:t>           	R2=1, R3=1, </a:t>
            </a:r>
            <a:r>
              <a:rPr lang="de-DE" sz="2000" dirty="0" err="1"/>
              <a:t>alg</a:t>
            </a:r>
            <a:r>
              <a:rPr lang="de-DE" sz="2000" dirty="0"/>
              <a:t> = </a:t>
            </a:r>
            <a:r>
              <a:rPr lang="de-DE" sz="2000" dirty="0" err="1"/>
              <a:t>Miwa</a:t>
            </a:r>
            <a:r>
              <a:rPr lang="de-DE" sz="2000" dirty="0"/>
              <a:t>(),</a:t>
            </a:r>
          </a:p>
          <a:p>
            <a:r>
              <a:rPr lang="de-DE" sz="2000" dirty="0"/>
              <a:t>           	</a:t>
            </a:r>
            <a:r>
              <a:rPr lang="de-DE" sz="2000" dirty="0" err="1"/>
              <a:t>detail</a:t>
            </a:r>
            <a:r>
              <a:rPr lang="de-DE" sz="2000" dirty="0"/>
              <a:t>=FALSE, </a:t>
            </a:r>
            <a:r>
              <a:rPr lang="de-DE" sz="2000" dirty="0" err="1"/>
              <a:t>fig</a:t>
            </a:r>
            <a:r>
              <a:rPr lang="de-DE" sz="2000" dirty="0"/>
              <a:t>=FALSE)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r="35825"/>
          <a:stretch/>
        </p:blipFill>
        <p:spPr>
          <a:xfrm>
            <a:off x="6875984" y="836712"/>
            <a:ext cx="1872208" cy="5509388"/>
          </a:xfrm>
          <a:prstGeom prst="rect">
            <a:avLst/>
          </a:prstGeom>
        </p:spPr>
      </p:pic>
      <p:sp>
        <p:nvSpPr>
          <p:cNvPr id="7" name="Multiplizieren 6"/>
          <p:cNvSpPr/>
          <p:nvPr/>
        </p:nvSpPr>
        <p:spPr>
          <a:xfrm>
            <a:off x="7344036" y="3789040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/>
          <p:cNvSpPr/>
          <p:nvPr/>
        </p:nvSpPr>
        <p:spPr>
          <a:xfrm>
            <a:off x="7344036" y="4941168"/>
            <a:ext cx="936104" cy="48198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zieren 8"/>
          <p:cNvSpPr/>
          <p:nvPr/>
        </p:nvSpPr>
        <p:spPr>
          <a:xfrm>
            <a:off x="7726134" y="4580098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Multiplizieren 9"/>
          <p:cNvSpPr/>
          <p:nvPr/>
        </p:nvSpPr>
        <p:spPr>
          <a:xfrm>
            <a:off x="7726134" y="5808426"/>
            <a:ext cx="171908" cy="152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0549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B95F43-134B-464F-B09D-4EDB15F12212}" type="slidenum">
              <a:rPr lang="de-DE"/>
              <a:pPr>
                <a:defRPr/>
              </a:pPr>
              <a:t>98</a:t>
            </a:fld>
            <a:endParaRPr lang="de-DE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tabLst>
                <a:tab pos="1160463" algn="l"/>
              </a:tabLst>
              <a:defRPr/>
            </a:pPr>
            <a:r>
              <a:rPr lang="de-DE" sz="3600" b="1" dirty="0" err="1">
                <a:solidFill>
                  <a:schemeClr val="accent2">
                    <a:lumMod val="75000"/>
                  </a:schemeClr>
                </a:solidFill>
              </a:rPr>
              <a:t>Contact</a:t>
            </a:r>
            <a:endParaRPr lang="de-D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 Box 1328"/>
          <p:cNvSpPr txBox="1">
            <a:spLocks noChangeArrowheads="1"/>
          </p:cNvSpPr>
          <p:nvPr/>
        </p:nvSpPr>
        <p:spPr bwMode="auto">
          <a:xfrm>
            <a:off x="944563" y="889001"/>
            <a:ext cx="6985000" cy="275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0964" tIns="10483" rIns="20964" bIns="10483"/>
          <a:lstStyle/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2400" b="1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apl</a:t>
            </a:r>
            <a:r>
              <a:rPr lang="de-DE" sz="2400" b="1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. Prof. Dr. Friedrich Longin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State Plant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Breeding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Institute, University </a:t>
            </a: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of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Hohenheim,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 err="1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Fruwirthstrasse</a:t>
            </a: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 21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70593 Stuttgart, Germany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+mn-lt"/>
                <a:ea typeface="ＭＳ Ｐゴシック"/>
                <a:cs typeface="ＭＳ Ｐゴシック"/>
              </a:rPr>
              <a:t>Phone: (++49) 0711 459 23846 </a:t>
            </a:r>
          </a:p>
          <a:p>
            <a:pPr algn="ctr" defTabSz="209550" eaLnBrk="0" hangingPunct="0">
              <a:lnSpc>
                <a:spcPct val="150000"/>
              </a:lnSpc>
              <a:tabLst>
                <a:tab pos="0" algn="l"/>
              </a:tabLst>
              <a:defRPr/>
            </a:pPr>
            <a:r>
              <a:rPr lang="de-DE" sz="1800" dirty="0">
                <a:solidFill>
                  <a:srgbClr val="003366"/>
                </a:solidFill>
                <a:latin typeface="Arial Black" pitchFamily="34" charset="0"/>
                <a:ea typeface="ＭＳ Ｐゴシック"/>
                <a:cs typeface="ＭＳ Ｐゴシック"/>
              </a:rPr>
              <a:t>friedrich.longin@uni-hohenheim.de</a:t>
            </a:r>
          </a:p>
        </p:txBody>
      </p:sp>
      <p:sp>
        <p:nvSpPr>
          <p:cNvPr id="10" name="Rechteck 9"/>
          <p:cNvSpPr/>
          <p:nvPr/>
        </p:nvSpPr>
        <p:spPr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804CD47-FB12-4BF3-B610-5A2B8A77E804}"/>
              </a:ext>
            </a:extLst>
          </p:cNvPr>
          <p:cNvGrpSpPr/>
          <p:nvPr/>
        </p:nvGrpSpPr>
        <p:grpSpPr>
          <a:xfrm>
            <a:off x="5693742" y="3429000"/>
            <a:ext cx="3297858" cy="3353163"/>
            <a:chOff x="1453148" y="3360814"/>
            <a:chExt cx="3297858" cy="335316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ECD52DD-531A-4740-AADA-1528DE20C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2"/>
            <a:stretch/>
          </p:blipFill>
          <p:spPr>
            <a:xfrm>
              <a:off x="1453148" y="3360814"/>
              <a:ext cx="3297858" cy="335316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233BE82-D9FF-43AF-B1ED-1E2EA315B9E3}"/>
                </a:ext>
              </a:extLst>
            </p:cNvPr>
            <p:cNvSpPr txBox="1"/>
            <p:nvPr/>
          </p:nvSpPr>
          <p:spPr>
            <a:xfrm>
              <a:off x="2290915" y="6317949"/>
              <a:ext cx="16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© Steffen Hoeft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ECFB2729-B5B5-4E10-80D9-B717D3B2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8" y="3753180"/>
            <a:ext cx="1201316" cy="12013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E4EA2C8-4579-4C4D-A75B-4018C1B7B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7" y="5674575"/>
            <a:ext cx="3162489" cy="7115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889E34-A5CA-441B-8244-90438750F2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3838583"/>
            <a:ext cx="1513801" cy="12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6290"/>
      </p:ext>
    </p:extLst>
  </p:cSld>
  <p:clrMapOvr>
    <a:masterClrMapping/>
  </p:clrMapOvr>
</p:sld>
</file>

<file path=ppt/theme/theme1.xml><?xml version="1.0" encoding="utf-8"?>
<a:theme xmlns:a="http://schemas.openxmlformats.org/drawingml/2006/main" name="WPM$14B8">
  <a:themeElements>
    <a:clrScheme name="WPM$14B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PM$14B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PM$14B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14B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14B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WPM$14B8</Template>
  <TotalTime>0</TotalTime>
  <Words>6671</Words>
  <Application>Microsoft Office PowerPoint</Application>
  <PresentationFormat>Bildschirmpräsentation (4:3)</PresentationFormat>
  <Paragraphs>1342</Paragraphs>
  <Slides>98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10" baseType="lpstr">
      <vt:lpstr>ＭＳ Ｐゴシック</vt:lpstr>
      <vt:lpstr>Arial</vt:lpstr>
      <vt:lpstr>Arial Black</vt:lpstr>
      <vt:lpstr>Arial Narrow</vt:lpstr>
      <vt:lpstr>Cambria Math</vt:lpstr>
      <vt:lpstr>Courier New</vt:lpstr>
      <vt:lpstr>Monotype Sorts</vt:lpstr>
      <vt:lpstr>Symbol</vt:lpstr>
      <vt:lpstr>Times New Roman</vt:lpstr>
      <vt:lpstr>Wingdings</vt:lpstr>
      <vt:lpstr>WPM$14B8</vt:lpstr>
      <vt:lpstr>Formel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Universitaet Hohenheim (303, 350, 720 &amp; 762)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Martin Loeffler</dc:creator>
  <cp:lastModifiedBy>Friedrich Longin</cp:lastModifiedBy>
  <cp:revision>776</cp:revision>
  <cp:lastPrinted>2015-11-13T07:29:35Z</cp:lastPrinted>
  <dcterms:created xsi:type="dcterms:W3CDTF">2007-10-16T08:33:38Z</dcterms:created>
  <dcterms:modified xsi:type="dcterms:W3CDTF">2021-02-12T10:15:26Z</dcterms:modified>
</cp:coreProperties>
</file>